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7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5"/>
  </p:notesMasterIdLst>
  <p:sldIdLst>
    <p:sldId id="258" r:id="rId5"/>
    <p:sldId id="2147309440" r:id="rId6"/>
    <p:sldId id="285" r:id="rId7"/>
    <p:sldId id="2147309420" r:id="rId8"/>
    <p:sldId id="2147309419" r:id="rId9"/>
    <p:sldId id="2147309441" r:id="rId10"/>
    <p:sldId id="2147309431" r:id="rId11"/>
    <p:sldId id="2147309442" r:id="rId12"/>
    <p:sldId id="2147309443" r:id="rId13"/>
    <p:sldId id="2147309444" r:id="rId14"/>
    <p:sldId id="2147309445" r:id="rId15"/>
    <p:sldId id="2147309446" r:id="rId16"/>
    <p:sldId id="2147309447" r:id="rId17"/>
    <p:sldId id="2147309448" r:id="rId18"/>
    <p:sldId id="2147309418" r:id="rId19"/>
    <p:sldId id="362" r:id="rId20"/>
    <p:sldId id="2147309432" r:id="rId21"/>
    <p:sldId id="2147309433" r:id="rId22"/>
    <p:sldId id="2147309449" r:id="rId23"/>
    <p:sldId id="2147309435" r:id="rId24"/>
    <p:sldId id="2147309436" r:id="rId25"/>
    <p:sldId id="2147309437" r:id="rId26"/>
    <p:sldId id="2147309438" r:id="rId27"/>
    <p:sldId id="2147309439" r:id="rId28"/>
    <p:sldId id="2147309416" r:id="rId29"/>
    <p:sldId id="2147309412" r:id="rId30"/>
    <p:sldId id="2147309417" r:id="rId31"/>
    <p:sldId id="376" r:id="rId32"/>
    <p:sldId id="2147309414" r:id="rId33"/>
    <p:sldId id="2147309415" r:id="rId34"/>
    <p:sldId id="2147309421" r:id="rId35"/>
    <p:sldId id="2147309422" r:id="rId36"/>
    <p:sldId id="2147309427" r:id="rId37"/>
    <p:sldId id="2147309426" r:id="rId38"/>
    <p:sldId id="2147309425" r:id="rId39"/>
    <p:sldId id="2147309428" r:id="rId40"/>
    <p:sldId id="2147309423" r:id="rId41"/>
    <p:sldId id="2147309424" r:id="rId42"/>
    <p:sldId id="2147309429" r:id="rId43"/>
    <p:sldId id="2147309430" r:id="rId44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963641F-8D4C-D0F0-3F36-0EBD2AB016A0}" name="Morgan Alexander" initials="MA" userId="S::MAlexander@agb.org::0909ea63-242d-4552-9ba2-ca0bcc16f8ff" providerId="AD"/>
  <p188:author id="{4B4166E0-9CC0-972A-0134-6CBFBA00D934}" name="Danielle Coates" initials="DC" userId="S::Dcoates@agb.org::3ca7fc77-9812-43df-a660-c90a8e2b00ad" providerId="AD"/>
  <p188:author id="{58FA71F8-E4E0-BF7D-7530-30BF0783884B}" name="Megann Clarke" initials="MC" userId="S::mclarke@agb.org::b71a8d67-b7cd-4dfd-867b-f59d6a0e1b5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5E6E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001451-0569-45D9-89FE-34C996E8C23D}" v="15" dt="2026-08-04T17:50:35.1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4668"/>
  </p:normalViewPr>
  <p:slideViewPr>
    <p:cSldViewPr snapToGrid="0">
      <p:cViewPr varScale="1">
        <p:scale>
          <a:sx n="100" d="100"/>
          <a:sy n="100" d="100"/>
        </p:scale>
        <p:origin x="184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microsoft.com/office/2018/10/relationships/authors" Target="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svg"/><Relationship Id="rId1" Type="http://schemas.openxmlformats.org/officeDocument/2006/relationships/image" Target="../media/image14.svg"/><Relationship Id="rId4" Type="http://schemas.openxmlformats.org/officeDocument/2006/relationships/image" Target="../media/image1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svg"/><Relationship Id="rId1" Type="http://schemas.openxmlformats.org/officeDocument/2006/relationships/image" Target="../media/image14.svg"/><Relationship Id="rId4" Type="http://schemas.openxmlformats.org/officeDocument/2006/relationships/image" Target="../media/image1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D577A0-537E-4A18-8B3E-14E533E3E02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0483DAA7-CB0F-4F7C-B13E-2EFF1CFB45E6}">
      <dgm:prSet/>
      <dgm:spPr/>
      <dgm:t>
        <a:bodyPr/>
        <a:lstStyle/>
        <a:p>
          <a:r>
            <a:rPr lang="en-US" b="1" dirty="0"/>
            <a:t>Learn: </a:t>
          </a:r>
          <a:r>
            <a:rPr lang="en-US" dirty="0"/>
            <a:t>Build stronger governance through research, education, and practical resources.</a:t>
          </a:r>
        </a:p>
      </dgm:t>
    </dgm:pt>
    <dgm:pt modelId="{57CA4298-954F-4483-BC3E-D8869775FD4E}" type="parTrans" cxnId="{54560B83-23B5-4109-8FE2-BF21CE182AB1}">
      <dgm:prSet/>
      <dgm:spPr/>
      <dgm:t>
        <a:bodyPr/>
        <a:lstStyle/>
        <a:p>
          <a:endParaRPr lang="en-US"/>
        </a:p>
      </dgm:t>
    </dgm:pt>
    <dgm:pt modelId="{92AE2514-910A-440C-B9FC-194AC7B980D4}" type="sibTrans" cxnId="{54560B83-23B5-4109-8FE2-BF21CE182AB1}">
      <dgm:prSet/>
      <dgm:spPr/>
      <dgm:t>
        <a:bodyPr/>
        <a:lstStyle/>
        <a:p>
          <a:endParaRPr lang="en-US"/>
        </a:p>
      </dgm:t>
    </dgm:pt>
    <dgm:pt modelId="{C39155B9-7C50-46B0-8F06-65EE56AB0F16}">
      <dgm:prSet/>
      <dgm:spPr/>
      <dgm:t>
        <a:bodyPr/>
        <a:lstStyle/>
        <a:p>
          <a:r>
            <a:rPr lang="en-US" b="1" dirty="0"/>
            <a:t>Connect: </a:t>
          </a:r>
          <a:r>
            <a:rPr lang="en-US" dirty="0"/>
            <a:t>Learn from fellow higher education leaders through conferences, institutes, webinars, peer networks, and more.</a:t>
          </a:r>
        </a:p>
      </dgm:t>
    </dgm:pt>
    <dgm:pt modelId="{5C840F52-24F2-4D13-B90F-947128FB83E3}" type="parTrans" cxnId="{75BEDC01-647B-4366-9986-AECBD52C61B2}">
      <dgm:prSet/>
      <dgm:spPr/>
      <dgm:t>
        <a:bodyPr/>
        <a:lstStyle/>
        <a:p>
          <a:endParaRPr lang="en-US"/>
        </a:p>
      </dgm:t>
    </dgm:pt>
    <dgm:pt modelId="{C7555EDF-8548-4570-A9E8-815A5F31E6C0}" type="sibTrans" cxnId="{75BEDC01-647B-4366-9986-AECBD52C61B2}">
      <dgm:prSet/>
      <dgm:spPr/>
      <dgm:t>
        <a:bodyPr/>
        <a:lstStyle/>
        <a:p>
          <a:endParaRPr lang="en-US"/>
        </a:p>
      </dgm:t>
    </dgm:pt>
    <dgm:pt modelId="{358D395A-6D2E-4FC1-A253-6B4FA2FB5F16}">
      <dgm:prSet/>
      <dgm:spPr/>
      <dgm:t>
        <a:bodyPr/>
        <a:lstStyle/>
        <a:p>
          <a:r>
            <a:rPr lang="en-US" b="1" dirty="0"/>
            <a:t>Solve: </a:t>
          </a:r>
          <a:r>
            <a:rPr lang="en-US" dirty="0"/>
            <a:t>Address complex governance challenges with consulting, board assessments, and expert guidance.</a:t>
          </a:r>
        </a:p>
      </dgm:t>
    </dgm:pt>
    <dgm:pt modelId="{FFC0077E-346A-4BF9-855B-658BB8091FF0}" type="parTrans" cxnId="{41C77814-A9F5-4ECE-8B9C-89CD7D677578}">
      <dgm:prSet/>
      <dgm:spPr/>
      <dgm:t>
        <a:bodyPr/>
        <a:lstStyle/>
        <a:p>
          <a:endParaRPr lang="en-US"/>
        </a:p>
      </dgm:t>
    </dgm:pt>
    <dgm:pt modelId="{5454FFFA-6308-4E5F-B3F2-DADD03D30932}" type="sibTrans" cxnId="{41C77814-A9F5-4ECE-8B9C-89CD7D677578}">
      <dgm:prSet/>
      <dgm:spPr/>
      <dgm:t>
        <a:bodyPr/>
        <a:lstStyle/>
        <a:p>
          <a:endParaRPr lang="en-US"/>
        </a:p>
      </dgm:t>
    </dgm:pt>
    <dgm:pt modelId="{E3A99EAB-3F58-44CA-9D7F-FD02481FC267}">
      <dgm:prSet/>
      <dgm:spPr/>
      <dgm:t>
        <a:bodyPr/>
        <a:lstStyle/>
        <a:p>
          <a:r>
            <a:rPr lang="en-US" dirty="0"/>
            <a:t>Research | Education | Peer Learning | Consulting | Assessments</a:t>
          </a:r>
        </a:p>
      </dgm:t>
    </dgm:pt>
    <dgm:pt modelId="{13E6535A-0F8A-4D8B-B9B0-AC7E05BC2759}" type="sibTrans" cxnId="{B6CF5D70-BB75-49F0-8742-DCF599A54227}">
      <dgm:prSet/>
      <dgm:spPr/>
      <dgm:t>
        <a:bodyPr/>
        <a:lstStyle/>
        <a:p>
          <a:endParaRPr lang="en-US"/>
        </a:p>
      </dgm:t>
    </dgm:pt>
    <dgm:pt modelId="{24C63D09-6031-4B13-9374-6320666662A1}" type="parTrans" cxnId="{B6CF5D70-BB75-49F0-8742-DCF599A54227}">
      <dgm:prSet/>
      <dgm:spPr/>
      <dgm:t>
        <a:bodyPr/>
        <a:lstStyle/>
        <a:p>
          <a:endParaRPr lang="en-US"/>
        </a:p>
      </dgm:t>
    </dgm:pt>
    <dgm:pt modelId="{E97C6E0F-80C9-4E09-A3DD-19CE647C4F43}" type="pres">
      <dgm:prSet presAssocID="{04D577A0-537E-4A18-8B3E-14E533E3E021}" presName="root" presStyleCnt="0">
        <dgm:presLayoutVars>
          <dgm:dir/>
          <dgm:resizeHandles val="exact"/>
        </dgm:presLayoutVars>
      </dgm:prSet>
      <dgm:spPr/>
    </dgm:pt>
    <dgm:pt modelId="{B28BCF93-2BD7-4CC5-9C78-D2EBBFADA8EB}" type="pres">
      <dgm:prSet presAssocID="{0483DAA7-CB0F-4F7C-B13E-2EFF1CFB45E6}" presName="compNode" presStyleCnt="0"/>
      <dgm:spPr/>
    </dgm:pt>
    <dgm:pt modelId="{F6B9C379-E86C-4A2D-97C6-7961514D5CD3}" type="pres">
      <dgm:prSet presAssocID="{0483DAA7-CB0F-4F7C-B13E-2EFF1CFB45E6}" presName="bgRect" presStyleLbl="bgShp" presStyleIdx="0" presStyleCnt="4"/>
      <dgm:spPr/>
    </dgm:pt>
    <dgm:pt modelId="{E7A2A25C-5330-4C38-AC16-BB8839DCB60B}" type="pres">
      <dgm:prSet presAssocID="{0483DAA7-CB0F-4F7C-B13E-2EFF1CFB45E6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EA62EB76-562A-448D-81E9-D484D8BD5DE5}" type="pres">
      <dgm:prSet presAssocID="{0483DAA7-CB0F-4F7C-B13E-2EFF1CFB45E6}" presName="spaceRect" presStyleCnt="0"/>
      <dgm:spPr/>
    </dgm:pt>
    <dgm:pt modelId="{7EBCE944-35A8-4D10-8D06-29C5F5425529}" type="pres">
      <dgm:prSet presAssocID="{0483DAA7-CB0F-4F7C-B13E-2EFF1CFB45E6}" presName="parTx" presStyleLbl="revTx" presStyleIdx="0" presStyleCnt="4">
        <dgm:presLayoutVars>
          <dgm:chMax val="0"/>
          <dgm:chPref val="0"/>
        </dgm:presLayoutVars>
      </dgm:prSet>
      <dgm:spPr/>
    </dgm:pt>
    <dgm:pt modelId="{7B10E5D0-462B-45B2-AF30-095F965829DD}" type="pres">
      <dgm:prSet presAssocID="{92AE2514-910A-440C-B9FC-194AC7B980D4}" presName="sibTrans" presStyleCnt="0"/>
      <dgm:spPr/>
    </dgm:pt>
    <dgm:pt modelId="{712E6D2E-C3E3-46AE-B53F-C000F1BFC07B}" type="pres">
      <dgm:prSet presAssocID="{C39155B9-7C50-46B0-8F06-65EE56AB0F16}" presName="compNode" presStyleCnt="0"/>
      <dgm:spPr/>
    </dgm:pt>
    <dgm:pt modelId="{9B60E77B-AE2D-4FBB-B536-B0AF81AF223B}" type="pres">
      <dgm:prSet presAssocID="{C39155B9-7C50-46B0-8F06-65EE56AB0F16}" presName="bgRect" presStyleLbl="bgShp" presStyleIdx="1" presStyleCnt="4"/>
      <dgm:spPr/>
    </dgm:pt>
    <dgm:pt modelId="{28908929-AA15-4EB5-BE8B-C063E2BD7C11}" type="pres">
      <dgm:prSet presAssocID="{C39155B9-7C50-46B0-8F06-65EE56AB0F16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nections"/>
        </a:ext>
      </dgm:extLst>
    </dgm:pt>
    <dgm:pt modelId="{9CA5E726-305C-4DB8-80BE-D11620BE853B}" type="pres">
      <dgm:prSet presAssocID="{C39155B9-7C50-46B0-8F06-65EE56AB0F16}" presName="spaceRect" presStyleCnt="0"/>
      <dgm:spPr/>
    </dgm:pt>
    <dgm:pt modelId="{FE8FD59E-67E6-45BB-B4F8-24B643D5C684}" type="pres">
      <dgm:prSet presAssocID="{C39155B9-7C50-46B0-8F06-65EE56AB0F16}" presName="parTx" presStyleLbl="revTx" presStyleIdx="1" presStyleCnt="4">
        <dgm:presLayoutVars>
          <dgm:chMax val="0"/>
          <dgm:chPref val="0"/>
        </dgm:presLayoutVars>
      </dgm:prSet>
      <dgm:spPr/>
    </dgm:pt>
    <dgm:pt modelId="{B14FE3E0-B29F-48C7-9B1B-A87800D21DE2}" type="pres">
      <dgm:prSet presAssocID="{C7555EDF-8548-4570-A9E8-815A5F31E6C0}" presName="sibTrans" presStyleCnt="0"/>
      <dgm:spPr/>
    </dgm:pt>
    <dgm:pt modelId="{634B4D6D-BD89-4EE5-8DA9-1804F53C9125}" type="pres">
      <dgm:prSet presAssocID="{358D395A-6D2E-4FC1-A253-6B4FA2FB5F16}" presName="compNode" presStyleCnt="0"/>
      <dgm:spPr/>
    </dgm:pt>
    <dgm:pt modelId="{7B9019DF-50B6-4C60-AFAC-CAD9B82AE663}" type="pres">
      <dgm:prSet presAssocID="{358D395A-6D2E-4FC1-A253-6B4FA2FB5F16}" presName="bgRect" presStyleLbl="bgShp" presStyleIdx="2" presStyleCnt="4"/>
      <dgm:spPr/>
    </dgm:pt>
    <dgm:pt modelId="{75A0652E-78D7-4415-8E46-CC7BBF1CFE1A}" type="pres">
      <dgm:prSet presAssocID="{358D395A-6D2E-4FC1-A253-6B4FA2FB5F16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7F07A587-FA30-42F0-B9BC-9B740F8ABFA9}" type="pres">
      <dgm:prSet presAssocID="{358D395A-6D2E-4FC1-A253-6B4FA2FB5F16}" presName="spaceRect" presStyleCnt="0"/>
      <dgm:spPr/>
    </dgm:pt>
    <dgm:pt modelId="{F596EBCB-C596-441C-8F43-F818407319B0}" type="pres">
      <dgm:prSet presAssocID="{358D395A-6D2E-4FC1-A253-6B4FA2FB5F16}" presName="parTx" presStyleLbl="revTx" presStyleIdx="2" presStyleCnt="4">
        <dgm:presLayoutVars>
          <dgm:chMax val="0"/>
          <dgm:chPref val="0"/>
        </dgm:presLayoutVars>
      </dgm:prSet>
      <dgm:spPr/>
    </dgm:pt>
    <dgm:pt modelId="{7AAF293C-CDC8-4D85-952E-34922B31E266}" type="pres">
      <dgm:prSet presAssocID="{5454FFFA-6308-4E5F-B3F2-DADD03D30932}" presName="sibTrans" presStyleCnt="0"/>
      <dgm:spPr/>
    </dgm:pt>
    <dgm:pt modelId="{BF1EFC88-5B5D-4589-86BB-C138BDC92335}" type="pres">
      <dgm:prSet presAssocID="{E3A99EAB-3F58-44CA-9D7F-FD02481FC267}" presName="compNode" presStyleCnt="0"/>
      <dgm:spPr/>
    </dgm:pt>
    <dgm:pt modelId="{0A38D50B-C817-427C-A5CF-C4D7CBF4FA7F}" type="pres">
      <dgm:prSet presAssocID="{E3A99EAB-3F58-44CA-9D7F-FD02481FC267}" presName="bgRect" presStyleLbl="bgShp" presStyleIdx="3" presStyleCnt="4"/>
      <dgm:spPr/>
    </dgm:pt>
    <dgm:pt modelId="{00608A80-5E5D-4C68-B6C5-1C6548B3052C}" type="pres">
      <dgm:prSet presAssocID="{E3A99EAB-3F58-44CA-9D7F-FD02481FC267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90B24D22-ABA9-40E8-A891-A8F89A7F9C63}" type="pres">
      <dgm:prSet presAssocID="{E3A99EAB-3F58-44CA-9D7F-FD02481FC267}" presName="spaceRect" presStyleCnt="0"/>
      <dgm:spPr/>
    </dgm:pt>
    <dgm:pt modelId="{6892B262-9146-4AAB-9E0A-D82C3017A283}" type="pres">
      <dgm:prSet presAssocID="{E3A99EAB-3F58-44CA-9D7F-FD02481FC267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75BEDC01-647B-4366-9986-AECBD52C61B2}" srcId="{04D577A0-537E-4A18-8B3E-14E533E3E021}" destId="{C39155B9-7C50-46B0-8F06-65EE56AB0F16}" srcOrd="1" destOrd="0" parTransId="{5C840F52-24F2-4D13-B90F-947128FB83E3}" sibTransId="{C7555EDF-8548-4570-A9E8-815A5F31E6C0}"/>
    <dgm:cxn modelId="{457E9E0D-7AF9-4B97-A948-8374E0F65396}" type="presOf" srcId="{04D577A0-537E-4A18-8B3E-14E533E3E021}" destId="{E97C6E0F-80C9-4E09-A3DD-19CE647C4F43}" srcOrd="0" destOrd="0" presId="urn:microsoft.com/office/officeart/2018/2/layout/IconVerticalSolidList"/>
    <dgm:cxn modelId="{41C77814-A9F5-4ECE-8B9C-89CD7D677578}" srcId="{04D577A0-537E-4A18-8B3E-14E533E3E021}" destId="{358D395A-6D2E-4FC1-A253-6B4FA2FB5F16}" srcOrd="2" destOrd="0" parTransId="{FFC0077E-346A-4BF9-855B-658BB8091FF0}" sibTransId="{5454FFFA-6308-4E5F-B3F2-DADD03D30932}"/>
    <dgm:cxn modelId="{F8EF1638-7DDB-4407-8F4F-BCEAA0A0A01C}" type="presOf" srcId="{E3A99EAB-3F58-44CA-9D7F-FD02481FC267}" destId="{6892B262-9146-4AAB-9E0A-D82C3017A283}" srcOrd="0" destOrd="0" presId="urn:microsoft.com/office/officeart/2018/2/layout/IconVerticalSolidList"/>
    <dgm:cxn modelId="{93E3543F-5ED0-43F6-8261-37A72159D0B1}" type="presOf" srcId="{0483DAA7-CB0F-4F7C-B13E-2EFF1CFB45E6}" destId="{7EBCE944-35A8-4D10-8D06-29C5F5425529}" srcOrd="0" destOrd="0" presId="urn:microsoft.com/office/officeart/2018/2/layout/IconVerticalSolidList"/>
    <dgm:cxn modelId="{C2B8B24B-0B30-429D-8A08-FEAD0A08629F}" type="presOf" srcId="{C39155B9-7C50-46B0-8F06-65EE56AB0F16}" destId="{FE8FD59E-67E6-45BB-B4F8-24B643D5C684}" srcOrd="0" destOrd="0" presId="urn:microsoft.com/office/officeart/2018/2/layout/IconVerticalSolidList"/>
    <dgm:cxn modelId="{885D814C-FEEE-4D78-B41A-31632D5C21CE}" type="presOf" srcId="{358D395A-6D2E-4FC1-A253-6B4FA2FB5F16}" destId="{F596EBCB-C596-441C-8F43-F818407319B0}" srcOrd="0" destOrd="0" presId="urn:microsoft.com/office/officeart/2018/2/layout/IconVerticalSolidList"/>
    <dgm:cxn modelId="{B6CF5D70-BB75-49F0-8742-DCF599A54227}" srcId="{04D577A0-537E-4A18-8B3E-14E533E3E021}" destId="{E3A99EAB-3F58-44CA-9D7F-FD02481FC267}" srcOrd="3" destOrd="0" parTransId="{24C63D09-6031-4B13-9374-6320666662A1}" sibTransId="{13E6535A-0F8A-4D8B-B9B0-AC7E05BC2759}"/>
    <dgm:cxn modelId="{54560B83-23B5-4109-8FE2-BF21CE182AB1}" srcId="{04D577A0-537E-4A18-8B3E-14E533E3E021}" destId="{0483DAA7-CB0F-4F7C-B13E-2EFF1CFB45E6}" srcOrd="0" destOrd="0" parTransId="{57CA4298-954F-4483-BC3E-D8869775FD4E}" sibTransId="{92AE2514-910A-440C-B9FC-194AC7B980D4}"/>
    <dgm:cxn modelId="{B5A6E819-C9B6-47CB-959E-EC15EB38EFB4}" type="presParOf" srcId="{E97C6E0F-80C9-4E09-A3DD-19CE647C4F43}" destId="{B28BCF93-2BD7-4CC5-9C78-D2EBBFADA8EB}" srcOrd="0" destOrd="0" presId="urn:microsoft.com/office/officeart/2018/2/layout/IconVerticalSolidList"/>
    <dgm:cxn modelId="{15F52926-F2CB-4D8D-9132-4FD5F1655C85}" type="presParOf" srcId="{B28BCF93-2BD7-4CC5-9C78-D2EBBFADA8EB}" destId="{F6B9C379-E86C-4A2D-97C6-7961514D5CD3}" srcOrd="0" destOrd="0" presId="urn:microsoft.com/office/officeart/2018/2/layout/IconVerticalSolidList"/>
    <dgm:cxn modelId="{EC5A8362-6B05-46A9-8DCE-35BD2D6CCF4E}" type="presParOf" srcId="{B28BCF93-2BD7-4CC5-9C78-D2EBBFADA8EB}" destId="{E7A2A25C-5330-4C38-AC16-BB8839DCB60B}" srcOrd="1" destOrd="0" presId="urn:microsoft.com/office/officeart/2018/2/layout/IconVerticalSolidList"/>
    <dgm:cxn modelId="{EFEAF89F-34D2-435F-9796-1E3BD19E37FF}" type="presParOf" srcId="{B28BCF93-2BD7-4CC5-9C78-D2EBBFADA8EB}" destId="{EA62EB76-562A-448D-81E9-D484D8BD5DE5}" srcOrd="2" destOrd="0" presId="urn:microsoft.com/office/officeart/2018/2/layout/IconVerticalSolidList"/>
    <dgm:cxn modelId="{C2CD2946-0B04-4B0B-8DF3-96AB8CCC580F}" type="presParOf" srcId="{B28BCF93-2BD7-4CC5-9C78-D2EBBFADA8EB}" destId="{7EBCE944-35A8-4D10-8D06-29C5F5425529}" srcOrd="3" destOrd="0" presId="urn:microsoft.com/office/officeart/2018/2/layout/IconVerticalSolidList"/>
    <dgm:cxn modelId="{86AEE538-8538-432F-A038-031B9D0E6CF6}" type="presParOf" srcId="{E97C6E0F-80C9-4E09-A3DD-19CE647C4F43}" destId="{7B10E5D0-462B-45B2-AF30-095F965829DD}" srcOrd="1" destOrd="0" presId="urn:microsoft.com/office/officeart/2018/2/layout/IconVerticalSolidList"/>
    <dgm:cxn modelId="{6F9D9DB4-DE2D-425D-BADA-376C0A638157}" type="presParOf" srcId="{E97C6E0F-80C9-4E09-A3DD-19CE647C4F43}" destId="{712E6D2E-C3E3-46AE-B53F-C000F1BFC07B}" srcOrd="2" destOrd="0" presId="urn:microsoft.com/office/officeart/2018/2/layout/IconVerticalSolidList"/>
    <dgm:cxn modelId="{52F8A9EC-3EA7-42ED-B442-C9033AA1FEC5}" type="presParOf" srcId="{712E6D2E-C3E3-46AE-B53F-C000F1BFC07B}" destId="{9B60E77B-AE2D-4FBB-B536-B0AF81AF223B}" srcOrd="0" destOrd="0" presId="urn:microsoft.com/office/officeart/2018/2/layout/IconVerticalSolidList"/>
    <dgm:cxn modelId="{61EC4824-2D4A-4292-BC5B-F5740E9BD732}" type="presParOf" srcId="{712E6D2E-C3E3-46AE-B53F-C000F1BFC07B}" destId="{28908929-AA15-4EB5-BE8B-C063E2BD7C11}" srcOrd="1" destOrd="0" presId="urn:microsoft.com/office/officeart/2018/2/layout/IconVerticalSolidList"/>
    <dgm:cxn modelId="{1A1CF95C-6337-4A82-9A3A-F5595ACB90ED}" type="presParOf" srcId="{712E6D2E-C3E3-46AE-B53F-C000F1BFC07B}" destId="{9CA5E726-305C-4DB8-80BE-D11620BE853B}" srcOrd="2" destOrd="0" presId="urn:microsoft.com/office/officeart/2018/2/layout/IconVerticalSolidList"/>
    <dgm:cxn modelId="{839A2105-76F3-48CC-BE23-10268BA7E651}" type="presParOf" srcId="{712E6D2E-C3E3-46AE-B53F-C000F1BFC07B}" destId="{FE8FD59E-67E6-45BB-B4F8-24B643D5C684}" srcOrd="3" destOrd="0" presId="urn:microsoft.com/office/officeart/2018/2/layout/IconVerticalSolidList"/>
    <dgm:cxn modelId="{613BF3A7-0FFF-4988-974E-F40F30FD43BF}" type="presParOf" srcId="{E97C6E0F-80C9-4E09-A3DD-19CE647C4F43}" destId="{B14FE3E0-B29F-48C7-9B1B-A87800D21DE2}" srcOrd="3" destOrd="0" presId="urn:microsoft.com/office/officeart/2018/2/layout/IconVerticalSolidList"/>
    <dgm:cxn modelId="{AC32C089-B694-4D72-946C-61FC79EB60B8}" type="presParOf" srcId="{E97C6E0F-80C9-4E09-A3DD-19CE647C4F43}" destId="{634B4D6D-BD89-4EE5-8DA9-1804F53C9125}" srcOrd="4" destOrd="0" presId="urn:microsoft.com/office/officeart/2018/2/layout/IconVerticalSolidList"/>
    <dgm:cxn modelId="{5CED66B7-7C32-4F62-BF1C-01DB03A4DD57}" type="presParOf" srcId="{634B4D6D-BD89-4EE5-8DA9-1804F53C9125}" destId="{7B9019DF-50B6-4C60-AFAC-CAD9B82AE663}" srcOrd="0" destOrd="0" presId="urn:microsoft.com/office/officeart/2018/2/layout/IconVerticalSolidList"/>
    <dgm:cxn modelId="{1217CF1C-7421-4831-B841-053E87FDB9C6}" type="presParOf" srcId="{634B4D6D-BD89-4EE5-8DA9-1804F53C9125}" destId="{75A0652E-78D7-4415-8E46-CC7BBF1CFE1A}" srcOrd="1" destOrd="0" presId="urn:microsoft.com/office/officeart/2018/2/layout/IconVerticalSolidList"/>
    <dgm:cxn modelId="{48C2E5E3-67BA-4AA5-B33B-3FA8A92F77E8}" type="presParOf" srcId="{634B4D6D-BD89-4EE5-8DA9-1804F53C9125}" destId="{7F07A587-FA30-42F0-B9BC-9B740F8ABFA9}" srcOrd="2" destOrd="0" presId="urn:microsoft.com/office/officeart/2018/2/layout/IconVerticalSolidList"/>
    <dgm:cxn modelId="{BAE062FE-44B0-4FCF-AFD8-7A926803BB9E}" type="presParOf" srcId="{634B4D6D-BD89-4EE5-8DA9-1804F53C9125}" destId="{F596EBCB-C596-441C-8F43-F818407319B0}" srcOrd="3" destOrd="0" presId="urn:microsoft.com/office/officeart/2018/2/layout/IconVerticalSolidList"/>
    <dgm:cxn modelId="{D836A521-F19B-4F1C-BBE9-BB4E111059A5}" type="presParOf" srcId="{E97C6E0F-80C9-4E09-A3DD-19CE647C4F43}" destId="{7AAF293C-CDC8-4D85-952E-34922B31E266}" srcOrd="5" destOrd="0" presId="urn:microsoft.com/office/officeart/2018/2/layout/IconVerticalSolidList"/>
    <dgm:cxn modelId="{222103AC-446A-4492-933B-416D5022244E}" type="presParOf" srcId="{E97C6E0F-80C9-4E09-A3DD-19CE647C4F43}" destId="{BF1EFC88-5B5D-4589-86BB-C138BDC92335}" srcOrd="6" destOrd="0" presId="urn:microsoft.com/office/officeart/2018/2/layout/IconVerticalSolidList"/>
    <dgm:cxn modelId="{0D55F589-6B8B-4061-B22B-49314A05473A}" type="presParOf" srcId="{BF1EFC88-5B5D-4589-86BB-C138BDC92335}" destId="{0A38D50B-C817-427C-A5CF-C4D7CBF4FA7F}" srcOrd="0" destOrd="0" presId="urn:microsoft.com/office/officeart/2018/2/layout/IconVerticalSolidList"/>
    <dgm:cxn modelId="{CD6F1145-8664-45B8-B515-106C395A7DB0}" type="presParOf" srcId="{BF1EFC88-5B5D-4589-86BB-C138BDC92335}" destId="{00608A80-5E5D-4C68-B6C5-1C6548B3052C}" srcOrd="1" destOrd="0" presId="urn:microsoft.com/office/officeart/2018/2/layout/IconVerticalSolidList"/>
    <dgm:cxn modelId="{8C2D84E3-8FAA-48EE-AF27-11395474983A}" type="presParOf" srcId="{BF1EFC88-5B5D-4589-86BB-C138BDC92335}" destId="{90B24D22-ABA9-40E8-A891-A8F89A7F9C63}" srcOrd="2" destOrd="0" presId="urn:microsoft.com/office/officeart/2018/2/layout/IconVerticalSolidList"/>
    <dgm:cxn modelId="{31869845-0FDD-4171-A8AF-8B6DB18D03DC}" type="presParOf" srcId="{BF1EFC88-5B5D-4589-86BB-C138BDC92335}" destId="{6892B262-9146-4AAB-9E0A-D82C3017A28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8FE3553-01C0-4B9A-9AFC-301009102698}" type="doc">
      <dgm:prSet loTypeId="urn:microsoft.com/office/officeart/2005/8/layout/vList4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477511A5-BA4A-4622-85E5-FA31070D9B1D}">
      <dgm:prSet custT="1"/>
      <dgm:spPr/>
      <dgm:t>
        <a:bodyPr anchor="ctr" anchorCtr="0"/>
        <a:lstStyle/>
        <a:p>
          <a:r>
            <a:rPr lang="en-US" sz="2000" b="1" dirty="0"/>
            <a:t>5. Establish a strong governance committee.</a:t>
          </a:r>
        </a:p>
      </dgm:t>
    </dgm:pt>
    <dgm:pt modelId="{307F4D8C-B6D0-4D23-99A5-D52099EDDF2E}" type="sibTrans" cxnId="{F25D8494-8DF3-44B0-9986-F9AC6BE7C46D}">
      <dgm:prSet/>
      <dgm:spPr/>
      <dgm:t>
        <a:bodyPr/>
        <a:lstStyle/>
        <a:p>
          <a:endParaRPr lang="en-US"/>
        </a:p>
      </dgm:t>
    </dgm:pt>
    <dgm:pt modelId="{76D0ED18-3FC3-4D15-86C3-9FDF28544630}" type="parTrans" cxnId="{F25D8494-8DF3-44B0-9986-F9AC6BE7C46D}">
      <dgm:prSet/>
      <dgm:spPr/>
      <dgm:t>
        <a:bodyPr/>
        <a:lstStyle/>
        <a:p>
          <a:endParaRPr lang="en-US"/>
        </a:p>
      </dgm:t>
    </dgm:pt>
    <dgm:pt modelId="{261E3B0A-93F9-410A-B1EC-9E8A966051F0}">
      <dgm:prSet custT="1"/>
      <dgm:spPr/>
      <dgm:t>
        <a:bodyPr anchor="ctr" anchorCtr="0"/>
        <a:lstStyle/>
        <a:p>
          <a:r>
            <a:rPr lang="en-US" sz="2000" b="1" dirty="0"/>
            <a:t>4. Select an effective board chair.</a:t>
          </a:r>
        </a:p>
      </dgm:t>
    </dgm:pt>
    <dgm:pt modelId="{CF9B27A1-7E06-4CF7-A8FE-7D5E8065BD25}" type="sibTrans" cxnId="{DF6AC33F-DAC5-4963-B17F-E7DBEB52A32B}">
      <dgm:prSet/>
      <dgm:spPr/>
      <dgm:t>
        <a:bodyPr/>
        <a:lstStyle/>
        <a:p>
          <a:endParaRPr lang="en-US"/>
        </a:p>
      </dgm:t>
    </dgm:pt>
    <dgm:pt modelId="{D8540BF0-FE61-471E-9CD0-E18890684219}" type="parTrans" cxnId="{DF6AC33F-DAC5-4963-B17F-E7DBEB52A32B}">
      <dgm:prSet/>
      <dgm:spPr/>
      <dgm:t>
        <a:bodyPr/>
        <a:lstStyle/>
        <a:p>
          <a:endParaRPr lang="en-US"/>
        </a:p>
      </dgm:t>
    </dgm:pt>
    <dgm:pt modelId="{2FE9E0F7-EE12-4444-9F2D-5BD1B8BA85B6}">
      <dgm:prSet phldrT="[Text]" custT="1"/>
      <dgm:spPr/>
      <dgm:t>
        <a:bodyPr anchor="ctr" anchorCtr="0"/>
        <a:lstStyle/>
        <a:p>
          <a:r>
            <a:rPr lang="en-US" sz="2000" b="1" dirty="0"/>
            <a:t> 3. Cultivate a healthy relationship with the president.</a:t>
          </a:r>
        </a:p>
      </dgm:t>
    </dgm:pt>
    <dgm:pt modelId="{AD40CF79-8580-4FDE-B396-1A73E3AF18C0}" type="sibTrans" cxnId="{252D9C8C-28F3-4CAA-9BA9-4030DE8019AB}">
      <dgm:prSet/>
      <dgm:spPr/>
      <dgm:t>
        <a:bodyPr/>
        <a:lstStyle/>
        <a:p>
          <a:endParaRPr lang="en-US"/>
        </a:p>
      </dgm:t>
    </dgm:pt>
    <dgm:pt modelId="{90DBB901-FC4C-4A48-8737-734A49CD4C32}" type="parTrans" cxnId="{252D9C8C-28F3-4CAA-9BA9-4030DE8019AB}">
      <dgm:prSet/>
      <dgm:spPr/>
      <dgm:t>
        <a:bodyPr/>
        <a:lstStyle/>
        <a:p>
          <a:endParaRPr lang="en-US"/>
        </a:p>
      </dgm:t>
    </dgm:pt>
    <dgm:pt modelId="{B121DA2E-419A-4283-A77B-A7F9A712BDB6}">
      <dgm:prSet phldrT="[Text]" custT="1"/>
      <dgm:spPr/>
      <dgm:t>
        <a:bodyPr anchor="ctr" anchorCtr="0"/>
        <a:lstStyle/>
        <a:p>
          <a:r>
            <a:rPr lang="en-US" sz="2000" b="1" dirty="0"/>
            <a:t> 2. Uphold basic fiduciary duties.</a:t>
          </a:r>
        </a:p>
      </dgm:t>
    </dgm:pt>
    <dgm:pt modelId="{4643A936-335D-4EDB-84E3-48B60E294B43}" type="sibTrans" cxnId="{7B98BEFE-BC96-45AE-B39C-55F5C3E52A6C}">
      <dgm:prSet/>
      <dgm:spPr/>
      <dgm:t>
        <a:bodyPr/>
        <a:lstStyle/>
        <a:p>
          <a:endParaRPr lang="en-US"/>
        </a:p>
      </dgm:t>
    </dgm:pt>
    <dgm:pt modelId="{7B7EE140-61A6-4B32-A08B-85680571ECB5}" type="parTrans" cxnId="{7B98BEFE-BC96-45AE-B39C-55F5C3E52A6C}">
      <dgm:prSet/>
      <dgm:spPr/>
      <dgm:t>
        <a:bodyPr/>
        <a:lstStyle/>
        <a:p>
          <a:endParaRPr lang="en-US"/>
        </a:p>
      </dgm:t>
    </dgm:pt>
    <dgm:pt modelId="{453011E3-6FC4-4135-89CD-CC50E6398592}">
      <dgm:prSet phldrT="[Text]" custT="1"/>
      <dgm:spPr/>
      <dgm:t>
        <a:bodyPr anchor="ctr" anchorCtr="0"/>
        <a:lstStyle/>
        <a:p>
          <a:pPr>
            <a:buNone/>
          </a:pPr>
          <a:r>
            <a:rPr lang="en-US" sz="2000" b="1" dirty="0"/>
            <a:t>1. Create a culture of inclusion.</a:t>
          </a:r>
        </a:p>
      </dgm:t>
    </dgm:pt>
    <dgm:pt modelId="{A6EDA710-8558-4719-98DB-A8C745EDF971}" type="sibTrans" cxnId="{DC7BACF2-F2DA-40E9-BAEC-C20DE0D00EB8}">
      <dgm:prSet/>
      <dgm:spPr/>
      <dgm:t>
        <a:bodyPr/>
        <a:lstStyle/>
        <a:p>
          <a:endParaRPr lang="en-US"/>
        </a:p>
      </dgm:t>
    </dgm:pt>
    <dgm:pt modelId="{141BE683-08DF-4DA8-BD8C-30E7AC8EB5C0}" type="parTrans" cxnId="{DC7BACF2-F2DA-40E9-BAEC-C20DE0D00EB8}">
      <dgm:prSet/>
      <dgm:spPr/>
      <dgm:t>
        <a:bodyPr/>
        <a:lstStyle/>
        <a:p>
          <a:endParaRPr lang="en-US"/>
        </a:p>
      </dgm:t>
    </dgm:pt>
    <dgm:pt modelId="{B3202CF5-F8C6-4290-9D29-A176BF1E69D2}" type="pres">
      <dgm:prSet presAssocID="{68FE3553-01C0-4B9A-9AFC-301009102698}" presName="linear" presStyleCnt="0">
        <dgm:presLayoutVars>
          <dgm:dir/>
          <dgm:resizeHandles val="exact"/>
        </dgm:presLayoutVars>
      </dgm:prSet>
      <dgm:spPr/>
    </dgm:pt>
    <dgm:pt modelId="{73D48381-4AB2-4DD3-9EA9-51CD375835EF}" type="pres">
      <dgm:prSet presAssocID="{453011E3-6FC4-4135-89CD-CC50E6398592}" presName="comp" presStyleCnt="0"/>
      <dgm:spPr/>
    </dgm:pt>
    <dgm:pt modelId="{12A1C558-95EF-4E3F-8F8B-B707DA7B1E5E}" type="pres">
      <dgm:prSet presAssocID="{453011E3-6FC4-4135-89CD-CC50E6398592}" presName="box" presStyleLbl="node1" presStyleIdx="0" presStyleCnt="5" custScaleY="2000000"/>
      <dgm:spPr/>
    </dgm:pt>
    <dgm:pt modelId="{06458E96-B179-4228-985F-6C1185D5CB49}" type="pres">
      <dgm:prSet presAssocID="{453011E3-6FC4-4135-89CD-CC50E6398592}" presName="img" presStyleLbl="fgImgPlace1" presStyleIdx="0" presStyleCnt="5" custScaleX="45027" custScaleY="2000000" custLinFactNeighborX="-18321" custLinFactNeighborY="2183"/>
      <dgm:spPr>
        <a:prstGeom prst="flowChartConnector">
          <a:avLst/>
        </a:prstGeom>
        <a:solidFill>
          <a:schemeClr val="bg1"/>
        </a:solidFill>
      </dgm:spPr>
    </dgm:pt>
    <dgm:pt modelId="{98D784E7-1008-431C-9C6D-E66A79E8DA74}" type="pres">
      <dgm:prSet presAssocID="{453011E3-6FC4-4135-89CD-CC50E6398592}" presName="text" presStyleLbl="node1" presStyleIdx="0" presStyleCnt="5">
        <dgm:presLayoutVars>
          <dgm:bulletEnabled val="1"/>
        </dgm:presLayoutVars>
      </dgm:prSet>
      <dgm:spPr/>
    </dgm:pt>
    <dgm:pt modelId="{4FDAF979-876E-4B93-BCCF-FE68B3E716F0}" type="pres">
      <dgm:prSet presAssocID="{A6EDA710-8558-4719-98DB-A8C745EDF971}" presName="spacer" presStyleCnt="0"/>
      <dgm:spPr/>
    </dgm:pt>
    <dgm:pt modelId="{F3B8DB53-C929-4C38-BD62-A2C2E3AAF1BC}" type="pres">
      <dgm:prSet presAssocID="{B121DA2E-419A-4283-A77B-A7F9A712BDB6}" presName="comp" presStyleCnt="0"/>
      <dgm:spPr/>
    </dgm:pt>
    <dgm:pt modelId="{C2FA4F88-AA19-4D2E-B56E-96B0774E20EA}" type="pres">
      <dgm:prSet presAssocID="{B121DA2E-419A-4283-A77B-A7F9A712BDB6}" presName="box" presStyleLbl="node1" presStyleIdx="1" presStyleCnt="5" custScaleY="2000000"/>
      <dgm:spPr/>
    </dgm:pt>
    <dgm:pt modelId="{B46295DA-5CD5-4445-B368-319C7618543A}" type="pres">
      <dgm:prSet presAssocID="{B121DA2E-419A-4283-A77B-A7F9A712BDB6}" presName="img" presStyleLbl="fgImgPlace1" presStyleIdx="1" presStyleCnt="5" custScaleX="45027" custScaleY="2000000" custLinFactNeighborX="-18321" custLinFactNeighborY="3690"/>
      <dgm:spPr>
        <a:prstGeom prst="flowChartConnector">
          <a:avLst/>
        </a:prstGeom>
        <a:solidFill>
          <a:schemeClr val="bg1"/>
        </a:solidFill>
      </dgm:spPr>
    </dgm:pt>
    <dgm:pt modelId="{FA0CA9AE-7E11-4FB5-8A9C-E0C392863E63}" type="pres">
      <dgm:prSet presAssocID="{B121DA2E-419A-4283-A77B-A7F9A712BDB6}" presName="text" presStyleLbl="node1" presStyleIdx="1" presStyleCnt="5">
        <dgm:presLayoutVars>
          <dgm:bulletEnabled val="1"/>
        </dgm:presLayoutVars>
      </dgm:prSet>
      <dgm:spPr/>
    </dgm:pt>
    <dgm:pt modelId="{30242323-FB82-40DE-A18F-7E0390835809}" type="pres">
      <dgm:prSet presAssocID="{4643A936-335D-4EDB-84E3-48B60E294B43}" presName="spacer" presStyleCnt="0"/>
      <dgm:spPr/>
    </dgm:pt>
    <dgm:pt modelId="{1CE612E8-29CD-4E43-9963-6AD0922CAB78}" type="pres">
      <dgm:prSet presAssocID="{2FE9E0F7-EE12-4444-9F2D-5BD1B8BA85B6}" presName="comp" presStyleCnt="0"/>
      <dgm:spPr/>
    </dgm:pt>
    <dgm:pt modelId="{825DD993-35CF-4E9D-93A8-6B6E9527D87D}" type="pres">
      <dgm:prSet presAssocID="{2FE9E0F7-EE12-4444-9F2D-5BD1B8BA85B6}" presName="box" presStyleLbl="node1" presStyleIdx="2" presStyleCnt="5" custScaleY="2000000"/>
      <dgm:spPr/>
    </dgm:pt>
    <dgm:pt modelId="{53358DF4-DCFC-4273-9C67-A038F83E9853}" type="pres">
      <dgm:prSet presAssocID="{2FE9E0F7-EE12-4444-9F2D-5BD1B8BA85B6}" presName="img" presStyleLbl="fgImgPlace1" presStyleIdx="2" presStyleCnt="5" custScaleX="45027" custScaleY="2000000" custLinFactNeighborX="-18321" custLinFactNeighborY="4971"/>
      <dgm:spPr>
        <a:prstGeom prst="flowChartConnector">
          <a:avLst/>
        </a:prstGeom>
        <a:solidFill>
          <a:schemeClr val="bg1"/>
        </a:solidFill>
      </dgm:spPr>
    </dgm:pt>
    <dgm:pt modelId="{C6620353-32AA-4C34-B964-F1447F91C9F5}" type="pres">
      <dgm:prSet presAssocID="{2FE9E0F7-EE12-4444-9F2D-5BD1B8BA85B6}" presName="text" presStyleLbl="node1" presStyleIdx="2" presStyleCnt="5">
        <dgm:presLayoutVars>
          <dgm:bulletEnabled val="1"/>
        </dgm:presLayoutVars>
      </dgm:prSet>
      <dgm:spPr/>
    </dgm:pt>
    <dgm:pt modelId="{137BC8D9-36A0-4F5D-A13F-E3278C8B8B61}" type="pres">
      <dgm:prSet presAssocID="{AD40CF79-8580-4FDE-B396-1A73E3AF18C0}" presName="spacer" presStyleCnt="0"/>
      <dgm:spPr/>
    </dgm:pt>
    <dgm:pt modelId="{2C8F5883-CBB6-497D-9431-C95DCC2F3C9A}" type="pres">
      <dgm:prSet presAssocID="{261E3B0A-93F9-410A-B1EC-9E8A966051F0}" presName="comp" presStyleCnt="0"/>
      <dgm:spPr/>
    </dgm:pt>
    <dgm:pt modelId="{EBE43CEF-7490-4309-9322-40DD16FE3C22}" type="pres">
      <dgm:prSet presAssocID="{261E3B0A-93F9-410A-B1EC-9E8A966051F0}" presName="box" presStyleLbl="node1" presStyleIdx="3" presStyleCnt="5" custScaleY="2000000"/>
      <dgm:spPr/>
    </dgm:pt>
    <dgm:pt modelId="{7FF3E2B4-70A2-4714-AF4A-872FC1942A7A}" type="pres">
      <dgm:prSet presAssocID="{261E3B0A-93F9-410A-B1EC-9E8A966051F0}" presName="img" presStyleLbl="fgImgPlace1" presStyleIdx="3" presStyleCnt="5" custScaleX="45027" custScaleY="2000000" custLinFactNeighborX="-18321" custLinFactNeighborY="-194"/>
      <dgm:spPr>
        <a:prstGeom prst="flowChartConnector">
          <a:avLst/>
        </a:prstGeom>
        <a:solidFill>
          <a:schemeClr val="bg1"/>
        </a:solidFill>
      </dgm:spPr>
    </dgm:pt>
    <dgm:pt modelId="{30A654B9-6172-4C50-93E6-417855926FC7}" type="pres">
      <dgm:prSet presAssocID="{261E3B0A-93F9-410A-B1EC-9E8A966051F0}" presName="text" presStyleLbl="node1" presStyleIdx="3" presStyleCnt="5">
        <dgm:presLayoutVars>
          <dgm:bulletEnabled val="1"/>
        </dgm:presLayoutVars>
      </dgm:prSet>
      <dgm:spPr/>
    </dgm:pt>
    <dgm:pt modelId="{40FC1498-2EE4-4DCC-88F7-7D2626DBCDB7}" type="pres">
      <dgm:prSet presAssocID="{CF9B27A1-7E06-4CF7-A8FE-7D5E8065BD25}" presName="spacer" presStyleCnt="0"/>
      <dgm:spPr/>
    </dgm:pt>
    <dgm:pt modelId="{7743A25D-0AE5-4A07-9B8C-E12757F90E59}" type="pres">
      <dgm:prSet presAssocID="{477511A5-BA4A-4622-85E5-FA31070D9B1D}" presName="comp" presStyleCnt="0"/>
      <dgm:spPr/>
    </dgm:pt>
    <dgm:pt modelId="{61F52031-B0CC-4C48-A473-13A33695DDD5}" type="pres">
      <dgm:prSet presAssocID="{477511A5-BA4A-4622-85E5-FA31070D9B1D}" presName="box" presStyleLbl="node1" presStyleIdx="4" presStyleCnt="5" custScaleY="2000000"/>
      <dgm:spPr/>
    </dgm:pt>
    <dgm:pt modelId="{B71A524E-0518-4D4C-B379-5BF896056F1E}" type="pres">
      <dgm:prSet presAssocID="{477511A5-BA4A-4622-85E5-FA31070D9B1D}" presName="img" presStyleLbl="fgImgPlace1" presStyleIdx="4" presStyleCnt="5" custScaleX="45027" custScaleY="2000000" custLinFactNeighborX="-18321" custLinFactNeighborY="840"/>
      <dgm:spPr>
        <a:prstGeom prst="flowChartConnector">
          <a:avLst/>
        </a:prstGeom>
        <a:solidFill>
          <a:schemeClr val="bg1"/>
        </a:solidFill>
      </dgm:spPr>
    </dgm:pt>
    <dgm:pt modelId="{31DFC4D2-E9D8-4AD5-96F0-A255E770DFCF}" type="pres">
      <dgm:prSet presAssocID="{477511A5-BA4A-4622-85E5-FA31070D9B1D}" presName="text" presStyleLbl="node1" presStyleIdx="4" presStyleCnt="5">
        <dgm:presLayoutVars>
          <dgm:bulletEnabled val="1"/>
        </dgm:presLayoutVars>
      </dgm:prSet>
      <dgm:spPr/>
    </dgm:pt>
  </dgm:ptLst>
  <dgm:cxnLst>
    <dgm:cxn modelId="{A982B939-EB8F-4214-ABA7-32EAC0FBE08F}" type="presOf" srcId="{B121DA2E-419A-4283-A77B-A7F9A712BDB6}" destId="{FA0CA9AE-7E11-4FB5-8A9C-E0C392863E63}" srcOrd="1" destOrd="0" presId="urn:microsoft.com/office/officeart/2005/8/layout/vList4"/>
    <dgm:cxn modelId="{DF6AC33F-DAC5-4963-B17F-E7DBEB52A32B}" srcId="{68FE3553-01C0-4B9A-9AFC-301009102698}" destId="{261E3B0A-93F9-410A-B1EC-9E8A966051F0}" srcOrd="3" destOrd="0" parTransId="{D8540BF0-FE61-471E-9CD0-E18890684219}" sibTransId="{CF9B27A1-7E06-4CF7-A8FE-7D5E8065BD25}"/>
    <dgm:cxn modelId="{787D6351-064D-42F3-8214-602567E2B080}" type="presOf" srcId="{453011E3-6FC4-4135-89CD-CC50E6398592}" destId="{12A1C558-95EF-4E3F-8F8B-B707DA7B1E5E}" srcOrd="0" destOrd="0" presId="urn:microsoft.com/office/officeart/2005/8/layout/vList4"/>
    <dgm:cxn modelId="{36305068-DAC3-4BBD-8D89-99A81C1D08A0}" type="presOf" srcId="{477511A5-BA4A-4622-85E5-FA31070D9B1D}" destId="{61F52031-B0CC-4C48-A473-13A33695DDD5}" srcOrd="0" destOrd="0" presId="urn:microsoft.com/office/officeart/2005/8/layout/vList4"/>
    <dgm:cxn modelId="{9AD1156F-7ACC-418E-8DF4-7031EADC03B3}" type="presOf" srcId="{261E3B0A-93F9-410A-B1EC-9E8A966051F0}" destId="{30A654B9-6172-4C50-93E6-417855926FC7}" srcOrd="1" destOrd="0" presId="urn:microsoft.com/office/officeart/2005/8/layout/vList4"/>
    <dgm:cxn modelId="{56FA5B78-638A-4819-B77A-CED6A391AAE5}" type="presOf" srcId="{2FE9E0F7-EE12-4444-9F2D-5BD1B8BA85B6}" destId="{C6620353-32AA-4C34-B964-F1447F91C9F5}" srcOrd="1" destOrd="0" presId="urn:microsoft.com/office/officeart/2005/8/layout/vList4"/>
    <dgm:cxn modelId="{47A9FA88-A341-4FBF-9A34-7A4866D6CB52}" type="presOf" srcId="{2FE9E0F7-EE12-4444-9F2D-5BD1B8BA85B6}" destId="{825DD993-35CF-4E9D-93A8-6B6E9527D87D}" srcOrd="0" destOrd="0" presId="urn:microsoft.com/office/officeart/2005/8/layout/vList4"/>
    <dgm:cxn modelId="{252D9C8C-28F3-4CAA-9BA9-4030DE8019AB}" srcId="{68FE3553-01C0-4B9A-9AFC-301009102698}" destId="{2FE9E0F7-EE12-4444-9F2D-5BD1B8BA85B6}" srcOrd="2" destOrd="0" parTransId="{90DBB901-FC4C-4A48-8737-734A49CD4C32}" sibTransId="{AD40CF79-8580-4FDE-B396-1A73E3AF18C0}"/>
    <dgm:cxn modelId="{F25D8494-8DF3-44B0-9986-F9AC6BE7C46D}" srcId="{68FE3553-01C0-4B9A-9AFC-301009102698}" destId="{477511A5-BA4A-4622-85E5-FA31070D9B1D}" srcOrd="4" destOrd="0" parTransId="{76D0ED18-3FC3-4D15-86C3-9FDF28544630}" sibTransId="{307F4D8C-B6D0-4D23-99A5-D52099EDDF2E}"/>
    <dgm:cxn modelId="{093B28A8-9E4A-413E-98DE-9A741BA55F36}" type="presOf" srcId="{453011E3-6FC4-4135-89CD-CC50E6398592}" destId="{98D784E7-1008-431C-9C6D-E66A79E8DA74}" srcOrd="1" destOrd="0" presId="urn:microsoft.com/office/officeart/2005/8/layout/vList4"/>
    <dgm:cxn modelId="{BF7BE5B0-09C8-427C-953B-04DA1733FD68}" type="presOf" srcId="{B121DA2E-419A-4283-A77B-A7F9A712BDB6}" destId="{C2FA4F88-AA19-4D2E-B56E-96B0774E20EA}" srcOrd="0" destOrd="0" presId="urn:microsoft.com/office/officeart/2005/8/layout/vList4"/>
    <dgm:cxn modelId="{D79F03B9-A506-4050-A636-0FE364A59B94}" type="presOf" srcId="{68FE3553-01C0-4B9A-9AFC-301009102698}" destId="{B3202CF5-F8C6-4290-9D29-A176BF1E69D2}" srcOrd="0" destOrd="0" presId="urn:microsoft.com/office/officeart/2005/8/layout/vList4"/>
    <dgm:cxn modelId="{2ECCC3BB-3907-4818-88B2-34351E0A30E4}" type="presOf" srcId="{477511A5-BA4A-4622-85E5-FA31070D9B1D}" destId="{31DFC4D2-E9D8-4AD5-96F0-A255E770DFCF}" srcOrd="1" destOrd="0" presId="urn:microsoft.com/office/officeart/2005/8/layout/vList4"/>
    <dgm:cxn modelId="{2D923ECE-6CBA-4D0B-9BB8-61FA0FEF06C5}" type="presOf" srcId="{261E3B0A-93F9-410A-B1EC-9E8A966051F0}" destId="{EBE43CEF-7490-4309-9322-40DD16FE3C22}" srcOrd="0" destOrd="0" presId="urn:microsoft.com/office/officeart/2005/8/layout/vList4"/>
    <dgm:cxn modelId="{DC7BACF2-F2DA-40E9-BAEC-C20DE0D00EB8}" srcId="{68FE3553-01C0-4B9A-9AFC-301009102698}" destId="{453011E3-6FC4-4135-89CD-CC50E6398592}" srcOrd="0" destOrd="0" parTransId="{141BE683-08DF-4DA8-BD8C-30E7AC8EB5C0}" sibTransId="{A6EDA710-8558-4719-98DB-A8C745EDF971}"/>
    <dgm:cxn modelId="{7B98BEFE-BC96-45AE-B39C-55F5C3E52A6C}" srcId="{68FE3553-01C0-4B9A-9AFC-301009102698}" destId="{B121DA2E-419A-4283-A77B-A7F9A712BDB6}" srcOrd="1" destOrd="0" parTransId="{7B7EE140-61A6-4B32-A08B-85680571ECB5}" sibTransId="{4643A936-335D-4EDB-84E3-48B60E294B43}"/>
    <dgm:cxn modelId="{2E09DBF1-7042-4CEB-AC05-427A0A3F3685}" type="presParOf" srcId="{B3202CF5-F8C6-4290-9D29-A176BF1E69D2}" destId="{73D48381-4AB2-4DD3-9EA9-51CD375835EF}" srcOrd="0" destOrd="0" presId="urn:microsoft.com/office/officeart/2005/8/layout/vList4"/>
    <dgm:cxn modelId="{78934AD7-3810-451D-9A27-476C762EAF46}" type="presParOf" srcId="{73D48381-4AB2-4DD3-9EA9-51CD375835EF}" destId="{12A1C558-95EF-4E3F-8F8B-B707DA7B1E5E}" srcOrd="0" destOrd="0" presId="urn:microsoft.com/office/officeart/2005/8/layout/vList4"/>
    <dgm:cxn modelId="{B7730190-CD59-4EAC-96C2-5A059B664DC8}" type="presParOf" srcId="{73D48381-4AB2-4DD3-9EA9-51CD375835EF}" destId="{06458E96-B179-4228-985F-6C1185D5CB49}" srcOrd="1" destOrd="0" presId="urn:microsoft.com/office/officeart/2005/8/layout/vList4"/>
    <dgm:cxn modelId="{DBD91846-F934-417F-9810-702D5DB43215}" type="presParOf" srcId="{73D48381-4AB2-4DD3-9EA9-51CD375835EF}" destId="{98D784E7-1008-431C-9C6D-E66A79E8DA74}" srcOrd="2" destOrd="0" presId="urn:microsoft.com/office/officeart/2005/8/layout/vList4"/>
    <dgm:cxn modelId="{C4A8180D-9372-4A17-9CD6-7D6778D1E12E}" type="presParOf" srcId="{B3202CF5-F8C6-4290-9D29-A176BF1E69D2}" destId="{4FDAF979-876E-4B93-BCCF-FE68B3E716F0}" srcOrd="1" destOrd="0" presId="urn:microsoft.com/office/officeart/2005/8/layout/vList4"/>
    <dgm:cxn modelId="{A1A28416-E3A2-4935-9E76-0C509C24A3B6}" type="presParOf" srcId="{B3202CF5-F8C6-4290-9D29-A176BF1E69D2}" destId="{F3B8DB53-C929-4C38-BD62-A2C2E3AAF1BC}" srcOrd="2" destOrd="0" presId="urn:microsoft.com/office/officeart/2005/8/layout/vList4"/>
    <dgm:cxn modelId="{E5197CB5-8E31-4B5C-BE43-F7016E062BA7}" type="presParOf" srcId="{F3B8DB53-C929-4C38-BD62-A2C2E3AAF1BC}" destId="{C2FA4F88-AA19-4D2E-B56E-96B0774E20EA}" srcOrd="0" destOrd="0" presId="urn:microsoft.com/office/officeart/2005/8/layout/vList4"/>
    <dgm:cxn modelId="{0B1DD861-A28E-472C-B968-56A128423E9E}" type="presParOf" srcId="{F3B8DB53-C929-4C38-BD62-A2C2E3AAF1BC}" destId="{B46295DA-5CD5-4445-B368-319C7618543A}" srcOrd="1" destOrd="0" presId="urn:microsoft.com/office/officeart/2005/8/layout/vList4"/>
    <dgm:cxn modelId="{4EAA1461-AF79-4497-81AC-A9273BE7D421}" type="presParOf" srcId="{F3B8DB53-C929-4C38-BD62-A2C2E3AAF1BC}" destId="{FA0CA9AE-7E11-4FB5-8A9C-E0C392863E63}" srcOrd="2" destOrd="0" presId="urn:microsoft.com/office/officeart/2005/8/layout/vList4"/>
    <dgm:cxn modelId="{49876388-9390-4A42-A0D6-26AF5876C6F1}" type="presParOf" srcId="{B3202CF5-F8C6-4290-9D29-A176BF1E69D2}" destId="{30242323-FB82-40DE-A18F-7E0390835809}" srcOrd="3" destOrd="0" presId="urn:microsoft.com/office/officeart/2005/8/layout/vList4"/>
    <dgm:cxn modelId="{1F169E43-371B-446C-B044-9DB86003CABD}" type="presParOf" srcId="{B3202CF5-F8C6-4290-9D29-A176BF1E69D2}" destId="{1CE612E8-29CD-4E43-9963-6AD0922CAB78}" srcOrd="4" destOrd="0" presId="urn:microsoft.com/office/officeart/2005/8/layout/vList4"/>
    <dgm:cxn modelId="{89061CF1-969A-4DF0-A003-132FEEE52DAD}" type="presParOf" srcId="{1CE612E8-29CD-4E43-9963-6AD0922CAB78}" destId="{825DD993-35CF-4E9D-93A8-6B6E9527D87D}" srcOrd="0" destOrd="0" presId="urn:microsoft.com/office/officeart/2005/8/layout/vList4"/>
    <dgm:cxn modelId="{98E2EBFA-CCAE-4F33-9245-1B8CE1371FFA}" type="presParOf" srcId="{1CE612E8-29CD-4E43-9963-6AD0922CAB78}" destId="{53358DF4-DCFC-4273-9C67-A038F83E9853}" srcOrd="1" destOrd="0" presId="urn:microsoft.com/office/officeart/2005/8/layout/vList4"/>
    <dgm:cxn modelId="{7C99214A-AD85-43A4-96EE-702AD7327B5C}" type="presParOf" srcId="{1CE612E8-29CD-4E43-9963-6AD0922CAB78}" destId="{C6620353-32AA-4C34-B964-F1447F91C9F5}" srcOrd="2" destOrd="0" presId="urn:microsoft.com/office/officeart/2005/8/layout/vList4"/>
    <dgm:cxn modelId="{3EDAC007-A829-4695-9B8C-4C7C5A706609}" type="presParOf" srcId="{B3202CF5-F8C6-4290-9D29-A176BF1E69D2}" destId="{137BC8D9-36A0-4F5D-A13F-E3278C8B8B61}" srcOrd="5" destOrd="0" presId="urn:microsoft.com/office/officeart/2005/8/layout/vList4"/>
    <dgm:cxn modelId="{7572C26A-BF57-47D0-A30F-11FC91EB7EA2}" type="presParOf" srcId="{B3202CF5-F8C6-4290-9D29-A176BF1E69D2}" destId="{2C8F5883-CBB6-497D-9431-C95DCC2F3C9A}" srcOrd="6" destOrd="0" presId="urn:microsoft.com/office/officeart/2005/8/layout/vList4"/>
    <dgm:cxn modelId="{3B769096-7D1B-415D-9A13-1C1FEEDFC256}" type="presParOf" srcId="{2C8F5883-CBB6-497D-9431-C95DCC2F3C9A}" destId="{EBE43CEF-7490-4309-9322-40DD16FE3C22}" srcOrd="0" destOrd="0" presId="urn:microsoft.com/office/officeart/2005/8/layout/vList4"/>
    <dgm:cxn modelId="{3588C366-673D-4DAD-960C-B00855AF903F}" type="presParOf" srcId="{2C8F5883-CBB6-497D-9431-C95DCC2F3C9A}" destId="{7FF3E2B4-70A2-4714-AF4A-872FC1942A7A}" srcOrd="1" destOrd="0" presId="urn:microsoft.com/office/officeart/2005/8/layout/vList4"/>
    <dgm:cxn modelId="{1669D9DA-E720-49A5-BF1F-E5A582D6C362}" type="presParOf" srcId="{2C8F5883-CBB6-497D-9431-C95DCC2F3C9A}" destId="{30A654B9-6172-4C50-93E6-417855926FC7}" srcOrd="2" destOrd="0" presId="urn:microsoft.com/office/officeart/2005/8/layout/vList4"/>
    <dgm:cxn modelId="{030E54FC-1543-4BB7-B174-1ACE3C4FFCF6}" type="presParOf" srcId="{B3202CF5-F8C6-4290-9D29-A176BF1E69D2}" destId="{40FC1498-2EE4-4DCC-88F7-7D2626DBCDB7}" srcOrd="7" destOrd="0" presId="urn:microsoft.com/office/officeart/2005/8/layout/vList4"/>
    <dgm:cxn modelId="{3E860170-2E7E-4791-BC69-F2462765B964}" type="presParOf" srcId="{B3202CF5-F8C6-4290-9D29-A176BF1E69D2}" destId="{7743A25D-0AE5-4A07-9B8C-E12757F90E59}" srcOrd="8" destOrd="0" presId="urn:microsoft.com/office/officeart/2005/8/layout/vList4"/>
    <dgm:cxn modelId="{4B379282-AAAF-4603-A6C1-164775AAC096}" type="presParOf" srcId="{7743A25D-0AE5-4A07-9B8C-E12757F90E59}" destId="{61F52031-B0CC-4C48-A473-13A33695DDD5}" srcOrd="0" destOrd="0" presId="urn:microsoft.com/office/officeart/2005/8/layout/vList4"/>
    <dgm:cxn modelId="{06E5BA37-93D4-4AF3-8B68-E45DD73A06D5}" type="presParOf" srcId="{7743A25D-0AE5-4A07-9B8C-E12757F90E59}" destId="{B71A524E-0518-4D4C-B379-5BF896056F1E}" srcOrd="1" destOrd="0" presId="urn:microsoft.com/office/officeart/2005/8/layout/vList4"/>
    <dgm:cxn modelId="{FE31B926-DF99-4180-B64C-383CC1793C75}" type="presParOf" srcId="{7743A25D-0AE5-4A07-9B8C-E12757F90E59}" destId="{31DFC4D2-E9D8-4AD5-96F0-A255E770DFCF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8FE3553-01C0-4B9A-9AFC-301009102698}" type="doc">
      <dgm:prSet loTypeId="urn:microsoft.com/office/officeart/2005/8/layout/vList4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477511A5-BA4A-4622-85E5-FA31070D9B1D}">
      <dgm:prSet custT="1"/>
      <dgm:spPr/>
      <dgm:t>
        <a:bodyPr anchor="ctr" anchorCtr="0"/>
        <a:lstStyle/>
        <a:p>
          <a:r>
            <a:rPr lang="en-US" sz="2000" b="1" dirty="0"/>
            <a:t>10. Focus on accountability.</a:t>
          </a:r>
        </a:p>
      </dgm:t>
    </dgm:pt>
    <dgm:pt modelId="{307F4D8C-B6D0-4D23-99A5-D52099EDDF2E}" type="sibTrans" cxnId="{F25D8494-8DF3-44B0-9986-F9AC6BE7C46D}">
      <dgm:prSet/>
      <dgm:spPr/>
      <dgm:t>
        <a:bodyPr/>
        <a:lstStyle/>
        <a:p>
          <a:endParaRPr lang="en-US"/>
        </a:p>
      </dgm:t>
    </dgm:pt>
    <dgm:pt modelId="{76D0ED18-3FC3-4D15-86C3-9FDF28544630}" type="parTrans" cxnId="{F25D8494-8DF3-44B0-9986-F9AC6BE7C46D}">
      <dgm:prSet/>
      <dgm:spPr/>
      <dgm:t>
        <a:bodyPr/>
        <a:lstStyle/>
        <a:p>
          <a:endParaRPr lang="en-US"/>
        </a:p>
      </dgm:t>
    </dgm:pt>
    <dgm:pt modelId="{261E3B0A-93F9-410A-B1EC-9E8A966051F0}">
      <dgm:prSet custT="1"/>
      <dgm:spPr/>
      <dgm:t>
        <a:bodyPr anchor="ctr" anchorCtr="0"/>
        <a:lstStyle/>
        <a:p>
          <a:r>
            <a:rPr lang="en-US" sz="2000" b="1" dirty="0"/>
            <a:t>9. Develop a renewed commitment to shared governance.</a:t>
          </a:r>
        </a:p>
      </dgm:t>
    </dgm:pt>
    <dgm:pt modelId="{CF9B27A1-7E06-4CF7-A8FE-7D5E8065BD25}" type="sibTrans" cxnId="{DF6AC33F-DAC5-4963-B17F-E7DBEB52A32B}">
      <dgm:prSet/>
      <dgm:spPr/>
      <dgm:t>
        <a:bodyPr/>
        <a:lstStyle/>
        <a:p>
          <a:endParaRPr lang="en-US"/>
        </a:p>
      </dgm:t>
    </dgm:pt>
    <dgm:pt modelId="{D8540BF0-FE61-471E-9CD0-E18890684219}" type="parTrans" cxnId="{DF6AC33F-DAC5-4963-B17F-E7DBEB52A32B}">
      <dgm:prSet/>
      <dgm:spPr/>
      <dgm:t>
        <a:bodyPr/>
        <a:lstStyle/>
        <a:p>
          <a:endParaRPr lang="en-US"/>
        </a:p>
      </dgm:t>
    </dgm:pt>
    <dgm:pt modelId="{2FE9E0F7-EE12-4444-9F2D-5BD1B8BA85B6}">
      <dgm:prSet phldrT="[Text]" custT="1"/>
      <dgm:spPr/>
      <dgm:t>
        <a:bodyPr anchor="ctr" anchorCtr="0"/>
        <a:lstStyle/>
        <a:p>
          <a:r>
            <a:rPr lang="en-US" sz="2000" b="1" dirty="0"/>
            <a:t>8. Provide appropriate oversight of academic quality.</a:t>
          </a:r>
        </a:p>
      </dgm:t>
    </dgm:pt>
    <dgm:pt modelId="{AD40CF79-8580-4FDE-B396-1A73E3AF18C0}" type="sibTrans" cxnId="{252D9C8C-28F3-4CAA-9BA9-4030DE8019AB}">
      <dgm:prSet/>
      <dgm:spPr/>
      <dgm:t>
        <a:bodyPr/>
        <a:lstStyle/>
        <a:p>
          <a:endParaRPr lang="en-US"/>
        </a:p>
      </dgm:t>
    </dgm:pt>
    <dgm:pt modelId="{90DBB901-FC4C-4A48-8737-734A49CD4C32}" type="parTrans" cxnId="{252D9C8C-28F3-4CAA-9BA9-4030DE8019AB}">
      <dgm:prSet/>
      <dgm:spPr/>
      <dgm:t>
        <a:bodyPr/>
        <a:lstStyle/>
        <a:p>
          <a:endParaRPr lang="en-US"/>
        </a:p>
      </dgm:t>
    </dgm:pt>
    <dgm:pt modelId="{B121DA2E-419A-4283-A77B-A7F9A712BDB6}">
      <dgm:prSet phldrT="[Text]" custT="1"/>
      <dgm:spPr/>
      <dgm:t>
        <a:bodyPr anchor="ctr" anchorCtr="0"/>
        <a:lstStyle/>
        <a:p>
          <a:r>
            <a:rPr lang="en-US" sz="2000" b="1" dirty="0"/>
            <a:t>7. Consider strategic risk factors.</a:t>
          </a:r>
        </a:p>
      </dgm:t>
    </dgm:pt>
    <dgm:pt modelId="{4643A936-335D-4EDB-84E3-48B60E294B43}" type="sibTrans" cxnId="{7B98BEFE-BC96-45AE-B39C-55F5C3E52A6C}">
      <dgm:prSet/>
      <dgm:spPr/>
      <dgm:t>
        <a:bodyPr/>
        <a:lstStyle/>
        <a:p>
          <a:endParaRPr lang="en-US"/>
        </a:p>
      </dgm:t>
    </dgm:pt>
    <dgm:pt modelId="{7B7EE140-61A6-4B32-A08B-85680571ECB5}" type="parTrans" cxnId="{7B98BEFE-BC96-45AE-B39C-55F5C3E52A6C}">
      <dgm:prSet/>
      <dgm:spPr/>
      <dgm:t>
        <a:bodyPr/>
        <a:lstStyle/>
        <a:p>
          <a:endParaRPr lang="en-US"/>
        </a:p>
      </dgm:t>
    </dgm:pt>
    <dgm:pt modelId="{453011E3-6FC4-4135-89CD-CC50E6398592}">
      <dgm:prSet phldrT="[Text]" custT="1"/>
      <dgm:spPr/>
      <dgm:t>
        <a:bodyPr anchor="ctr" anchorCtr="0"/>
        <a:lstStyle/>
        <a:p>
          <a:pPr>
            <a:buNone/>
          </a:pPr>
          <a:r>
            <a:rPr lang="en-US" sz="2000" b="1" dirty="0"/>
            <a:t>6. Delegate appropriate decision-making authority to committees.</a:t>
          </a:r>
          <a:endParaRPr lang="en-US" sz="2300" b="1" dirty="0"/>
        </a:p>
      </dgm:t>
    </dgm:pt>
    <dgm:pt modelId="{A6EDA710-8558-4719-98DB-A8C745EDF971}" type="sibTrans" cxnId="{DC7BACF2-F2DA-40E9-BAEC-C20DE0D00EB8}">
      <dgm:prSet/>
      <dgm:spPr/>
      <dgm:t>
        <a:bodyPr/>
        <a:lstStyle/>
        <a:p>
          <a:endParaRPr lang="en-US"/>
        </a:p>
      </dgm:t>
    </dgm:pt>
    <dgm:pt modelId="{141BE683-08DF-4DA8-BD8C-30E7AC8EB5C0}" type="parTrans" cxnId="{DC7BACF2-F2DA-40E9-BAEC-C20DE0D00EB8}">
      <dgm:prSet/>
      <dgm:spPr/>
      <dgm:t>
        <a:bodyPr/>
        <a:lstStyle/>
        <a:p>
          <a:endParaRPr lang="en-US"/>
        </a:p>
      </dgm:t>
    </dgm:pt>
    <dgm:pt modelId="{B3202CF5-F8C6-4290-9D29-A176BF1E69D2}" type="pres">
      <dgm:prSet presAssocID="{68FE3553-01C0-4B9A-9AFC-301009102698}" presName="linear" presStyleCnt="0">
        <dgm:presLayoutVars>
          <dgm:dir/>
          <dgm:resizeHandles val="exact"/>
        </dgm:presLayoutVars>
      </dgm:prSet>
      <dgm:spPr/>
    </dgm:pt>
    <dgm:pt modelId="{73D48381-4AB2-4DD3-9EA9-51CD375835EF}" type="pres">
      <dgm:prSet presAssocID="{453011E3-6FC4-4135-89CD-CC50E6398592}" presName="comp" presStyleCnt="0"/>
      <dgm:spPr/>
    </dgm:pt>
    <dgm:pt modelId="{12A1C558-95EF-4E3F-8F8B-B707DA7B1E5E}" type="pres">
      <dgm:prSet presAssocID="{453011E3-6FC4-4135-89CD-CC50E6398592}" presName="box" presStyleLbl="node1" presStyleIdx="0" presStyleCnt="5" custScaleY="2000000" custLinFactNeighborX="1032"/>
      <dgm:spPr/>
    </dgm:pt>
    <dgm:pt modelId="{06458E96-B179-4228-985F-6C1185D5CB49}" type="pres">
      <dgm:prSet presAssocID="{453011E3-6FC4-4135-89CD-CC50E6398592}" presName="img" presStyleLbl="fgImgPlace1" presStyleIdx="0" presStyleCnt="5" custScaleX="45027" custScaleY="2000000" custLinFactNeighborX="-18321" custLinFactNeighborY="2183"/>
      <dgm:spPr>
        <a:prstGeom prst="flowChartConnector">
          <a:avLst/>
        </a:prstGeom>
        <a:solidFill>
          <a:schemeClr val="bg1"/>
        </a:solidFill>
      </dgm:spPr>
    </dgm:pt>
    <dgm:pt modelId="{98D784E7-1008-431C-9C6D-E66A79E8DA74}" type="pres">
      <dgm:prSet presAssocID="{453011E3-6FC4-4135-89CD-CC50E6398592}" presName="text" presStyleLbl="node1" presStyleIdx="0" presStyleCnt="5">
        <dgm:presLayoutVars>
          <dgm:bulletEnabled val="1"/>
        </dgm:presLayoutVars>
      </dgm:prSet>
      <dgm:spPr/>
    </dgm:pt>
    <dgm:pt modelId="{4FDAF979-876E-4B93-BCCF-FE68B3E716F0}" type="pres">
      <dgm:prSet presAssocID="{A6EDA710-8558-4719-98DB-A8C745EDF971}" presName="spacer" presStyleCnt="0"/>
      <dgm:spPr/>
    </dgm:pt>
    <dgm:pt modelId="{F3B8DB53-C929-4C38-BD62-A2C2E3AAF1BC}" type="pres">
      <dgm:prSet presAssocID="{B121DA2E-419A-4283-A77B-A7F9A712BDB6}" presName="comp" presStyleCnt="0"/>
      <dgm:spPr/>
    </dgm:pt>
    <dgm:pt modelId="{C2FA4F88-AA19-4D2E-B56E-96B0774E20EA}" type="pres">
      <dgm:prSet presAssocID="{B121DA2E-419A-4283-A77B-A7F9A712BDB6}" presName="box" presStyleLbl="node1" presStyleIdx="1" presStyleCnt="5" custScaleY="2000000" custLinFactNeighborX="-442" custLinFactNeighborY="-26094"/>
      <dgm:spPr/>
    </dgm:pt>
    <dgm:pt modelId="{B46295DA-5CD5-4445-B368-319C7618543A}" type="pres">
      <dgm:prSet presAssocID="{B121DA2E-419A-4283-A77B-A7F9A712BDB6}" presName="img" presStyleLbl="fgImgPlace1" presStyleIdx="1" presStyleCnt="5" custScaleX="45027" custScaleY="2000000" custLinFactNeighborX="-18321" custLinFactNeighborY="3690"/>
      <dgm:spPr>
        <a:prstGeom prst="flowChartConnector">
          <a:avLst/>
        </a:prstGeom>
        <a:solidFill>
          <a:schemeClr val="bg1"/>
        </a:solidFill>
      </dgm:spPr>
    </dgm:pt>
    <dgm:pt modelId="{FA0CA9AE-7E11-4FB5-8A9C-E0C392863E63}" type="pres">
      <dgm:prSet presAssocID="{B121DA2E-419A-4283-A77B-A7F9A712BDB6}" presName="text" presStyleLbl="node1" presStyleIdx="1" presStyleCnt="5">
        <dgm:presLayoutVars>
          <dgm:bulletEnabled val="1"/>
        </dgm:presLayoutVars>
      </dgm:prSet>
      <dgm:spPr/>
    </dgm:pt>
    <dgm:pt modelId="{30242323-FB82-40DE-A18F-7E0390835809}" type="pres">
      <dgm:prSet presAssocID="{4643A936-335D-4EDB-84E3-48B60E294B43}" presName="spacer" presStyleCnt="0"/>
      <dgm:spPr/>
    </dgm:pt>
    <dgm:pt modelId="{1CE612E8-29CD-4E43-9963-6AD0922CAB78}" type="pres">
      <dgm:prSet presAssocID="{2FE9E0F7-EE12-4444-9F2D-5BD1B8BA85B6}" presName="comp" presStyleCnt="0"/>
      <dgm:spPr/>
    </dgm:pt>
    <dgm:pt modelId="{825DD993-35CF-4E9D-93A8-6B6E9527D87D}" type="pres">
      <dgm:prSet presAssocID="{2FE9E0F7-EE12-4444-9F2D-5BD1B8BA85B6}" presName="box" presStyleLbl="node1" presStyleIdx="2" presStyleCnt="5" custScaleY="2000000" custLinFactNeighborX="1032"/>
      <dgm:spPr/>
    </dgm:pt>
    <dgm:pt modelId="{53358DF4-DCFC-4273-9C67-A038F83E9853}" type="pres">
      <dgm:prSet presAssocID="{2FE9E0F7-EE12-4444-9F2D-5BD1B8BA85B6}" presName="img" presStyleLbl="fgImgPlace1" presStyleIdx="2" presStyleCnt="5" custScaleX="45027" custScaleY="2000000" custLinFactNeighborX="-18321" custLinFactNeighborY="4971"/>
      <dgm:spPr>
        <a:prstGeom prst="flowChartConnector">
          <a:avLst/>
        </a:prstGeom>
        <a:solidFill>
          <a:schemeClr val="bg1"/>
        </a:solidFill>
      </dgm:spPr>
    </dgm:pt>
    <dgm:pt modelId="{C6620353-32AA-4C34-B964-F1447F91C9F5}" type="pres">
      <dgm:prSet presAssocID="{2FE9E0F7-EE12-4444-9F2D-5BD1B8BA85B6}" presName="text" presStyleLbl="node1" presStyleIdx="2" presStyleCnt="5">
        <dgm:presLayoutVars>
          <dgm:bulletEnabled val="1"/>
        </dgm:presLayoutVars>
      </dgm:prSet>
      <dgm:spPr/>
    </dgm:pt>
    <dgm:pt modelId="{137BC8D9-36A0-4F5D-A13F-E3278C8B8B61}" type="pres">
      <dgm:prSet presAssocID="{AD40CF79-8580-4FDE-B396-1A73E3AF18C0}" presName="spacer" presStyleCnt="0"/>
      <dgm:spPr/>
    </dgm:pt>
    <dgm:pt modelId="{2C8F5883-CBB6-497D-9431-C95DCC2F3C9A}" type="pres">
      <dgm:prSet presAssocID="{261E3B0A-93F9-410A-B1EC-9E8A966051F0}" presName="comp" presStyleCnt="0"/>
      <dgm:spPr/>
    </dgm:pt>
    <dgm:pt modelId="{EBE43CEF-7490-4309-9322-40DD16FE3C22}" type="pres">
      <dgm:prSet presAssocID="{261E3B0A-93F9-410A-B1EC-9E8A966051F0}" presName="box" presStyleLbl="node1" presStyleIdx="3" presStyleCnt="5" custScaleY="2000000" custLinFactNeighborX="1032"/>
      <dgm:spPr/>
    </dgm:pt>
    <dgm:pt modelId="{7FF3E2B4-70A2-4714-AF4A-872FC1942A7A}" type="pres">
      <dgm:prSet presAssocID="{261E3B0A-93F9-410A-B1EC-9E8A966051F0}" presName="img" presStyleLbl="fgImgPlace1" presStyleIdx="3" presStyleCnt="5" custScaleX="45027" custScaleY="2000000" custLinFactNeighborX="-18321" custLinFactNeighborY="-194"/>
      <dgm:spPr>
        <a:prstGeom prst="flowChartConnector">
          <a:avLst/>
        </a:prstGeom>
        <a:solidFill>
          <a:schemeClr val="bg1"/>
        </a:solidFill>
      </dgm:spPr>
    </dgm:pt>
    <dgm:pt modelId="{30A654B9-6172-4C50-93E6-417855926FC7}" type="pres">
      <dgm:prSet presAssocID="{261E3B0A-93F9-410A-B1EC-9E8A966051F0}" presName="text" presStyleLbl="node1" presStyleIdx="3" presStyleCnt="5">
        <dgm:presLayoutVars>
          <dgm:bulletEnabled val="1"/>
        </dgm:presLayoutVars>
      </dgm:prSet>
      <dgm:spPr/>
    </dgm:pt>
    <dgm:pt modelId="{40FC1498-2EE4-4DCC-88F7-7D2626DBCDB7}" type="pres">
      <dgm:prSet presAssocID="{CF9B27A1-7E06-4CF7-A8FE-7D5E8065BD25}" presName="spacer" presStyleCnt="0"/>
      <dgm:spPr/>
    </dgm:pt>
    <dgm:pt modelId="{7743A25D-0AE5-4A07-9B8C-E12757F90E59}" type="pres">
      <dgm:prSet presAssocID="{477511A5-BA4A-4622-85E5-FA31070D9B1D}" presName="comp" presStyleCnt="0"/>
      <dgm:spPr/>
    </dgm:pt>
    <dgm:pt modelId="{61F52031-B0CC-4C48-A473-13A33695DDD5}" type="pres">
      <dgm:prSet presAssocID="{477511A5-BA4A-4622-85E5-FA31070D9B1D}" presName="box" presStyleLbl="node1" presStyleIdx="4" presStyleCnt="5" custScaleY="2000000" custLinFactNeighborX="1032"/>
      <dgm:spPr/>
    </dgm:pt>
    <dgm:pt modelId="{B71A524E-0518-4D4C-B379-5BF896056F1E}" type="pres">
      <dgm:prSet presAssocID="{477511A5-BA4A-4622-85E5-FA31070D9B1D}" presName="img" presStyleLbl="fgImgPlace1" presStyleIdx="4" presStyleCnt="5" custScaleX="45027" custScaleY="2000000" custLinFactNeighborX="-18321" custLinFactNeighborY="840"/>
      <dgm:spPr>
        <a:prstGeom prst="flowChartConnector">
          <a:avLst/>
        </a:prstGeom>
        <a:solidFill>
          <a:schemeClr val="bg1"/>
        </a:solidFill>
      </dgm:spPr>
    </dgm:pt>
    <dgm:pt modelId="{31DFC4D2-E9D8-4AD5-96F0-A255E770DFCF}" type="pres">
      <dgm:prSet presAssocID="{477511A5-BA4A-4622-85E5-FA31070D9B1D}" presName="text" presStyleLbl="node1" presStyleIdx="4" presStyleCnt="5">
        <dgm:presLayoutVars>
          <dgm:bulletEnabled val="1"/>
        </dgm:presLayoutVars>
      </dgm:prSet>
      <dgm:spPr/>
    </dgm:pt>
  </dgm:ptLst>
  <dgm:cxnLst>
    <dgm:cxn modelId="{A982B939-EB8F-4214-ABA7-32EAC0FBE08F}" type="presOf" srcId="{B121DA2E-419A-4283-A77B-A7F9A712BDB6}" destId="{FA0CA9AE-7E11-4FB5-8A9C-E0C392863E63}" srcOrd="1" destOrd="0" presId="urn:microsoft.com/office/officeart/2005/8/layout/vList4"/>
    <dgm:cxn modelId="{DF6AC33F-DAC5-4963-B17F-E7DBEB52A32B}" srcId="{68FE3553-01C0-4B9A-9AFC-301009102698}" destId="{261E3B0A-93F9-410A-B1EC-9E8A966051F0}" srcOrd="3" destOrd="0" parTransId="{D8540BF0-FE61-471E-9CD0-E18890684219}" sibTransId="{CF9B27A1-7E06-4CF7-A8FE-7D5E8065BD25}"/>
    <dgm:cxn modelId="{787D6351-064D-42F3-8214-602567E2B080}" type="presOf" srcId="{453011E3-6FC4-4135-89CD-CC50E6398592}" destId="{12A1C558-95EF-4E3F-8F8B-B707DA7B1E5E}" srcOrd="0" destOrd="0" presId="urn:microsoft.com/office/officeart/2005/8/layout/vList4"/>
    <dgm:cxn modelId="{36305068-DAC3-4BBD-8D89-99A81C1D08A0}" type="presOf" srcId="{477511A5-BA4A-4622-85E5-FA31070D9B1D}" destId="{61F52031-B0CC-4C48-A473-13A33695DDD5}" srcOrd="0" destOrd="0" presId="urn:microsoft.com/office/officeart/2005/8/layout/vList4"/>
    <dgm:cxn modelId="{9AD1156F-7ACC-418E-8DF4-7031EADC03B3}" type="presOf" srcId="{261E3B0A-93F9-410A-B1EC-9E8A966051F0}" destId="{30A654B9-6172-4C50-93E6-417855926FC7}" srcOrd="1" destOrd="0" presId="urn:microsoft.com/office/officeart/2005/8/layout/vList4"/>
    <dgm:cxn modelId="{56FA5B78-638A-4819-B77A-CED6A391AAE5}" type="presOf" srcId="{2FE9E0F7-EE12-4444-9F2D-5BD1B8BA85B6}" destId="{C6620353-32AA-4C34-B964-F1447F91C9F5}" srcOrd="1" destOrd="0" presId="urn:microsoft.com/office/officeart/2005/8/layout/vList4"/>
    <dgm:cxn modelId="{47A9FA88-A341-4FBF-9A34-7A4866D6CB52}" type="presOf" srcId="{2FE9E0F7-EE12-4444-9F2D-5BD1B8BA85B6}" destId="{825DD993-35CF-4E9D-93A8-6B6E9527D87D}" srcOrd="0" destOrd="0" presId="urn:microsoft.com/office/officeart/2005/8/layout/vList4"/>
    <dgm:cxn modelId="{252D9C8C-28F3-4CAA-9BA9-4030DE8019AB}" srcId="{68FE3553-01C0-4B9A-9AFC-301009102698}" destId="{2FE9E0F7-EE12-4444-9F2D-5BD1B8BA85B6}" srcOrd="2" destOrd="0" parTransId="{90DBB901-FC4C-4A48-8737-734A49CD4C32}" sibTransId="{AD40CF79-8580-4FDE-B396-1A73E3AF18C0}"/>
    <dgm:cxn modelId="{F25D8494-8DF3-44B0-9986-F9AC6BE7C46D}" srcId="{68FE3553-01C0-4B9A-9AFC-301009102698}" destId="{477511A5-BA4A-4622-85E5-FA31070D9B1D}" srcOrd="4" destOrd="0" parTransId="{76D0ED18-3FC3-4D15-86C3-9FDF28544630}" sibTransId="{307F4D8C-B6D0-4D23-99A5-D52099EDDF2E}"/>
    <dgm:cxn modelId="{093B28A8-9E4A-413E-98DE-9A741BA55F36}" type="presOf" srcId="{453011E3-6FC4-4135-89CD-CC50E6398592}" destId="{98D784E7-1008-431C-9C6D-E66A79E8DA74}" srcOrd="1" destOrd="0" presId="urn:microsoft.com/office/officeart/2005/8/layout/vList4"/>
    <dgm:cxn modelId="{BF7BE5B0-09C8-427C-953B-04DA1733FD68}" type="presOf" srcId="{B121DA2E-419A-4283-A77B-A7F9A712BDB6}" destId="{C2FA4F88-AA19-4D2E-B56E-96B0774E20EA}" srcOrd="0" destOrd="0" presId="urn:microsoft.com/office/officeart/2005/8/layout/vList4"/>
    <dgm:cxn modelId="{D79F03B9-A506-4050-A636-0FE364A59B94}" type="presOf" srcId="{68FE3553-01C0-4B9A-9AFC-301009102698}" destId="{B3202CF5-F8C6-4290-9D29-A176BF1E69D2}" srcOrd="0" destOrd="0" presId="urn:microsoft.com/office/officeart/2005/8/layout/vList4"/>
    <dgm:cxn modelId="{2ECCC3BB-3907-4818-88B2-34351E0A30E4}" type="presOf" srcId="{477511A5-BA4A-4622-85E5-FA31070D9B1D}" destId="{31DFC4D2-E9D8-4AD5-96F0-A255E770DFCF}" srcOrd="1" destOrd="0" presId="urn:microsoft.com/office/officeart/2005/8/layout/vList4"/>
    <dgm:cxn modelId="{2D923ECE-6CBA-4D0B-9BB8-61FA0FEF06C5}" type="presOf" srcId="{261E3B0A-93F9-410A-B1EC-9E8A966051F0}" destId="{EBE43CEF-7490-4309-9322-40DD16FE3C22}" srcOrd="0" destOrd="0" presId="urn:microsoft.com/office/officeart/2005/8/layout/vList4"/>
    <dgm:cxn modelId="{DC7BACF2-F2DA-40E9-BAEC-C20DE0D00EB8}" srcId="{68FE3553-01C0-4B9A-9AFC-301009102698}" destId="{453011E3-6FC4-4135-89CD-CC50E6398592}" srcOrd="0" destOrd="0" parTransId="{141BE683-08DF-4DA8-BD8C-30E7AC8EB5C0}" sibTransId="{A6EDA710-8558-4719-98DB-A8C745EDF971}"/>
    <dgm:cxn modelId="{7B98BEFE-BC96-45AE-B39C-55F5C3E52A6C}" srcId="{68FE3553-01C0-4B9A-9AFC-301009102698}" destId="{B121DA2E-419A-4283-A77B-A7F9A712BDB6}" srcOrd="1" destOrd="0" parTransId="{7B7EE140-61A6-4B32-A08B-85680571ECB5}" sibTransId="{4643A936-335D-4EDB-84E3-48B60E294B43}"/>
    <dgm:cxn modelId="{2E09DBF1-7042-4CEB-AC05-427A0A3F3685}" type="presParOf" srcId="{B3202CF5-F8C6-4290-9D29-A176BF1E69D2}" destId="{73D48381-4AB2-4DD3-9EA9-51CD375835EF}" srcOrd="0" destOrd="0" presId="urn:microsoft.com/office/officeart/2005/8/layout/vList4"/>
    <dgm:cxn modelId="{78934AD7-3810-451D-9A27-476C762EAF46}" type="presParOf" srcId="{73D48381-4AB2-4DD3-9EA9-51CD375835EF}" destId="{12A1C558-95EF-4E3F-8F8B-B707DA7B1E5E}" srcOrd="0" destOrd="0" presId="urn:microsoft.com/office/officeart/2005/8/layout/vList4"/>
    <dgm:cxn modelId="{B7730190-CD59-4EAC-96C2-5A059B664DC8}" type="presParOf" srcId="{73D48381-4AB2-4DD3-9EA9-51CD375835EF}" destId="{06458E96-B179-4228-985F-6C1185D5CB49}" srcOrd="1" destOrd="0" presId="urn:microsoft.com/office/officeart/2005/8/layout/vList4"/>
    <dgm:cxn modelId="{DBD91846-F934-417F-9810-702D5DB43215}" type="presParOf" srcId="{73D48381-4AB2-4DD3-9EA9-51CD375835EF}" destId="{98D784E7-1008-431C-9C6D-E66A79E8DA74}" srcOrd="2" destOrd="0" presId="urn:microsoft.com/office/officeart/2005/8/layout/vList4"/>
    <dgm:cxn modelId="{C4A8180D-9372-4A17-9CD6-7D6778D1E12E}" type="presParOf" srcId="{B3202CF5-F8C6-4290-9D29-A176BF1E69D2}" destId="{4FDAF979-876E-4B93-BCCF-FE68B3E716F0}" srcOrd="1" destOrd="0" presId="urn:microsoft.com/office/officeart/2005/8/layout/vList4"/>
    <dgm:cxn modelId="{A1A28416-E3A2-4935-9E76-0C509C24A3B6}" type="presParOf" srcId="{B3202CF5-F8C6-4290-9D29-A176BF1E69D2}" destId="{F3B8DB53-C929-4C38-BD62-A2C2E3AAF1BC}" srcOrd="2" destOrd="0" presId="urn:microsoft.com/office/officeart/2005/8/layout/vList4"/>
    <dgm:cxn modelId="{E5197CB5-8E31-4B5C-BE43-F7016E062BA7}" type="presParOf" srcId="{F3B8DB53-C929-4C38-BD62-A2C2E3AAF1BC}" destId="{C2FA4F88-AA19-4D2E-B56E-96B0774E20EA}" srcOrd="0" destOrd="0" presId="urn:microsoft.com/office/officeart/2005/8/layout/vList4"/>
    <dgm:cxn modelId="{0B1DD861-A28E-472C-B968-56A128423E9E}" type="presParOf" srcId="{F3B8DB53-C929-4C38-BD62-A2C2E3AAF1BC}" destId="{B46295DA-5CD5-4445-B368-319C7618543A}" srcOrd="1" destOrd="0" presId="urn:microsoft.com/office/officeart/2005/8/layout/vList4"/>
    <dgm:cxn modelId="{4EAA1461-AF79-4497-81AC-A9273BE7D421}" type="presParOf" srcId="{F3B8DB53-C929-4C38-BD62-A2C2E3AAF1BC}" destId="{FA0CA9AE-7E11-4FB5-8A9C-E0C392863E63}" srcOrd="2" destOrd="0" presId="urn:microsoft.com/office/officeart/2005/8/layout/vList4"/>
    <dgm:cxn modelId="{49876388-9390-4A42-A0D6-26AF5876C6F1}" type="presParOf" srcId="{B3202CF5-F8C6-4290-9D29-A176BF1E69D2}" destId="{30242323-FB82-40DE-A18F-7E0390835809}" srcOrd="3" destOrd="0" presId="urn:microsoft.com/office/officeart/2005/8/layout/vList4"/>
    <dgm:cxn modelId="{1F169E43-371B-446C-B044-9DB86003CABD}" type="presParOf" srcId="{B3202CF5-F8C6-4290-9D29-A176BF1E69D2}" destId="{1CE612E8-29CD-4E43-9963-6AD0922CAB78}" srcOrd="4" destOrd="0" presId="urn:microsoft.com/office/officeart/2005/8/layout/vList4"/>
    <dgm:cxn modelId="{89061CF1-969A-4DF0-A003-132FEEE52DAD}" type="presParOf" srcId="{1CE612E8-29CD-4E43-9963-6AD0922CAB78}" destId="{825DD993-35CF-4E9D-93A8-6B6E9527D87D}" srcOrd="0" destOrd="0" presId="urn:microsoft.com/office/officeart/2005/8/layout/vList4"/>
    <dgm:cxn modelId="{98E2EBFA-CCAE-4F33-9245-1B8CE1371FFA}" type="presParOf" srcId="{1CE612E8-29CD-4E43-9963-6AD0922CAB78}" destId="{53358DF4-DCFC-4273-9C67-A038F83E9853}" srcOrd="1" destOrd="0" presId="urn:microsoft.com/office/officeart/2005/8/layout/vList4"/>
    <dgm:cxn modelId="{7C99214A-AD85-43A4-96EE-702AD7327B5C}" type="presParOf" srcId="{1CE612E8-29CD-4E43-9963-6AD0922CAB78}" destId="{C6620353-32AA-4C34-B964-F1447F91C9F5}" srcOrd="2" destOrd="0" presId="urn:microsoft.com/office/officeart/2005/8/layout/vList4"/>
    <dgm:cxn modelId="{3EDAC007-A829-4695-9B8C-4C7C5A706609}" type="presParOf" srcId="{B3202CF5-F8C6-4290-9D29-A176BF1E69D2}" destId="{137BC8D9-36A0-4F5D-A13F-E3278C8B8B61}" srcOrd="5" destOrd="0" presId="urn:microsoft.com/office/officeart/2005/8/layout/vList4"/>
    <dgm:cxn modelId="{7572C26A-BF57-47D0-A30F-11FC91EB7EA2}" type="presParOf" srcId="{B3202CF5-F8C6-4290-9D29-A176BF1E69D2}" destId="{2C8F5883-CBB6-497D-9431-C95DCC2F3C9A}" srcOrd="6" destOrd="0" presId="urn:microsoft.com/office/officeart/2005/8/layout/vList4"/>
    <dgm:cxn modelId="{3B769096-7D1B-415D-9A13-1C1FEEDFC256}" type="presParOf" srcId="{2C8F5883-CBB6-497D-9431-C95DCC2F3C9A}" destId="{EBE43CEF-7490-4309-9322-40DD16FE3C22}" srcOrd="0" destOrd="0" presId="urn:microsoft.com/office/officeart/2005/8/layout/vList4"/>
    <dgm:cxn modelId="{3588C366-673D-4DAD-960C-B00855AF903F}" type="presParOf" srcId="{2C8F5883-CBB6-497D-9431-C95DCC2F3C9A}" destId="{7FF3E2B4-70A2-4714-AF4A-872FC1942A7A}" srcOrd="1" destOrd="0" presId="urn:microsoft.com/office/officeart/2005/8/layout/vList4"/>
    <dgm:cxn modelId="{1669D9DA-E720-49A5-BF1F-E5A582D6C362}" type="presParOf" srcId="{2C8F5883-CBB6-497D-9431-C95DCC2F3C9A}" destId="{30A654B9-6172-4C50-93E6-417855926FC7}" srcOrd="2" destOrd="0" presId="urn:microsoft.com/office/officeart/2005/8/layout/vList4"/>
    <dgm:cxn modelId="{030E54FC-1543-4BB7-B174-1ACE3C4FFCF6}" type="presParOf" srcId="{B3202CF5-F8C6-4290-9D29-A176BF1E69D2}" destId="{40FC1498-2EE4-4DCC-88F7-7D2626DBCDB7}" srcOrd="7" destOrd="0" presId="urn:microsoft.com/office/officeart/2005/8/layout/vList4"/>
    <dgm:cxn modelId="{3E860170-2E7E-4791-BC69-F2462765B964}" type="presParOf" srcId="{B3202CF5-F8C6-4290-9D29-A176BF1E69D2}" destId="{7743A25D-0AE5-4A07-9B8C-E12757F90E59}" srcOrd="8" destOrd="0" presId="urn:microsoft.com/office/officeart/2005/8/layout/vList4"/>
    <dgm:cxn modelId="{4B379282-AAAF-4603-A6C1-164775AAC096}" type="presParOf" srcId="{7743A25D-0AE5-4A07-9B8C-E12757F90E59}" destId="{61F52031-B0CC-4C48-A473-13A33695DDD5}" srcOrd="0" destOrd="0" presId="urn:microsoft.com/office/officeart/2005/8/layout/vList4"/>
    <dgm:cxn modelId="{06E5BA37-93D4-4AF3-8B68-E45DD73A06D5}" type="presParOf" srcId="{7743A25D-0AE5-4A07-9B8C-E12757F90E59}" destId="{B71A524E-0518-4D4C-B379-5BF896056F1E}" srcOrd="1" destOrd="0" presId="urn:microsoft.com/office/officeart/2005/8/layout/vList4"/>
    <dgm:cxn modelId="{FE31B926-DF99-4180-B64C-383CC1793C75}" type="presParOf" srcId="{7743A25D-0AE5-4A07-9B8C-E12757F90E59}" destId="{31DFC4D2-E9D8-4AD5-96F0-A255E770DFCF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B09A85-A68A-43B4-A9E4-4317CB9A830B}" type="doc">
      <dgm:prSet loTypeId="urn:microsoft.com/office/officeart/2005/8/layout/hierarchy3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4C241B8-D910-4D61-9AD2-7276CFDED58C}">
      <dgm:prSet phldrT="[Text]" custT="1"/>
      <dgm:spPr/>
      <dgm:t>
        <a:bodyPr/>
        <a:lstStyle/>
        <a:p>
          <a:r>
            <a:rPr lang="en-US" sz="2500" b="1" dirty="0"/>
            <a:t>Public Corporations</a:t>
          </a:r>
        </a:p>
      </dgm:t>
    </dgm:pt>
    <dgm:pt modelId="{434A990E-1854-4522-8D41-C0D96B338207}" type="parTrans" cxnId="{398FD1B3-D3A0-4DE2-8D6C-D147D6412ACB}">
      <dgm:prSet/>
      <dgm:spPr/>
      <dgm:t>
        <a:bodyPr/>
        <a:lstStyle/>
        <a:p>
          <a:endParaRPr lang="en-US"/>
        </a:p>
      </dgm:t>
    </dgm:pt>
    <dgm:pt modelId="{F07AD5FC-798A-4B88-A4B3-4D8C5C643122}" type="sibTrans" cxnId="{398FD1B3-D3A0-4DE2-8D6C-D147D6412ACB}">
      <dgm:prSet/>
      <dgm:spPr/>
      <dgm:t>
        <a:bodyPr/>
        <a:lstStyle/>
        <a:p>
          <a:endParaRPr lang="en-US"/>
        </a:p>
      </dgm:t>
    </dgm:pt>
    <dgm:pt modelId="{564169EC-F617-4BF2-9E77-BBF317210F52}">
      <dgm:prSet phldrT="[Text]" custT="1"/>
      <dgm:spPr/>
      <dgm:t>
        <a:bodyPr/>
        <a:lstStyle/>
        <a:p>
          <a:r>
            <a:rPr lang="en-US" sz="2500" dirty="0"/>
            <a:t>Maximize shareholder value</a:t>
          </a:r>
        </a:p>
      </dgm:t>
    </dgm:pt>
    <dgm:pt modelId="{BA7EDF72-E722-4DB5-9EDC-BDB12CD21598}" type="parTrans" cxnId="{1E81E95B-3DB0-469C-8A60-2D7C43B6CCBE}">
      <dgm:prSet/>
      <dgm:spPr/>
      <dgm:t>
        <a:bodyPr/>
        <a:lstStyle/>
        <a:p>
          <a:endParaRPr lang="en-US"/>
        </a:p>
      </dgm:t>
    </dgm:pt>
    <dgm:pt modelId="{D74EF58F-7F9F-4E6A-9F67-25723477BA99}" type="sibTrans" cxnId="{1E81E95B-3DB0-469C-8A60-2D7C43B6CCBE}">
      <dgm:prSet/>
      <dgm:spPr/>
      <dgm:t>
        <a:bodyPr/>
        <a:lstStyle/>
        <a:p>
          <a:endParaRPr lang="en-US"/>
        </a:p>
      </dgm:t>
    </dgm:pt>
    <dgm:pt modelId="{C0CBCA30-111B-44B3-9230-76B85B4934BC}">
      <dgm:prSet phldrT="[Text]" custT="1"/>
      <dgm:spPr/>
      <dgm:t>
        <a:bodyPr/>
        <a:lstStyle/>
        <a:p>
          <a:r>
            <a:rPr lang="en-US" sz="2500" dirty="0"/>
            <a:t>Stakeholders: mostly shareholders</a:t>
          </a:r>
        </a:p>
      </dgm:t>
    </dgm:pt>
    <dgm:pt modelId="{DD8EFDFC-2C06-4B80-9F2A-B6750C2EE69B}" type="parTrans" cxnId="{85BC9056-BBD7-4D0B-9B58-2F04E4D191BC}">
      <dgm:prSet/>
      <dgm:spPr/>
      <dgm:t>
        <a:bodyPr/>
        <a:lstStyle/>
        <a:p>
          <a:endParaRPr lang="en-US"/>
        </a:p>
      </dgm:t>
    </dgm:pt>
    <dgm:pt modelId="{F91168AC-8441-4346-A2E4-19D009E6A6B8}" type="sibTrans" cxnId="{85BC9056-BBD7-4D0B-9B58-2F04E4D191BC}">
      <dgm:prSet/>
      <dgm:spPr/>
      <dgm:t>
        <a:bodyPr/>
        <a:lstStyle/>
        <a:p>
          <a:endParaRPr lang="en-US"/>
        </a:p>
      </dgm:t>
    </dgm:pt>
    <dgm:pt modelId="{8E651337-EF6E-497A-85CC-BA59A44FE16D}">
      <dgm:prSet phldrT="[Text]" custT="1"/>
      <dgm:spPr/>
      <dgm:t>
        <a:bodyPr/>
        <a:lstStyle/>
        <a:p>
          <a:r>
            <a:rPr lang="en-US" sz="2500" b="1" dirty="0"/>
            <a:t>Public Colleges and Universities</a:t>
          </a:r>
        </a:p>
      </dgm:t>
    </dgm:pt>
    <dgm:pt modelId="{B589F6BA-8BD3-432A-A235-D39900107F14}" type="parTrans" cxnId="{350C4385-FB20-41DB-9002-3FD7A11A5D47}">
      <dgm:prSet/>
      <dgm:spPr/>
      <dgm:t>
        <a:bodyPr/>
        <a:lstStyle/>
        <a:p>
          <a:endParaRPr lang="en-US"/>
        </a:p>
      </dgm:t>
    </dgm:pt>
    <dgm:pt modelId="{C1EC8621-7495-4D7B-8B5C-EA90474BBD27}" type="sibTrans" cxnId="{350C4385-FB20-41DB-9002-3FD7A11A5D47}">
      <dgm:prSet/>
      <dgm:spPr/>
      <dgm:t>
        <a:bodyPr/>
        <a:lstStyle/>
        <a:p>
          <a:endParaRPr lang="en-US"/>
        </a:p>
      </dgm:t>
    </dgm:pt>
    <dgm:pt modelId="{6F602B52-A2E1-4E68-8B79-AB42CA20ED28}">
      <dgm:prSet phldrT="[Text]" custT="1"/>
      <dgm:spPr/>
      <dgm:t>
        <a:bodyPr/>
        <a:lstStyle/>
        <a:p>
          <a:r>
            <a:rPr lang="en-US" sz="2500" dirty="0"/>
            <a:t>Serve educational and public service mission</a:t>
          </a:r>
        </a:p>
      </dgm:t>
    </dgm:pt>
    <dgm:pt modelId="{C4603A3C-697D-4EB9-AF22-7420AF9E08AE}" type="parTrans" cxnId="{19F67ECD-C444-47E2-B838-A193DECCB45B}">
      <dgm:prSet/>
      <dgm:spPr/>
      <dgm:t>
        <a:bodyPr/>
        <a:lstStyle/>
        <a:p>
          <a:endParaRPr lang="en-US"/>
        </a:p>
      </dgm:t>
    </dgm:pt>
    <dgm:pt modelId="{7EDD0D4E-AE0E-4742-8EA1-B70BEAEDA92C}" type="sibTrans" cxnId="{19F67ECD-C444-47E2-B838-A193DECCB45B}">
      <dgm:prSet/>
      <dgm:spPr/>
      <dgm:t>
        <a:bodyPr/>
        <a:lstStyle/>
        <a:p>
          <a:endParaRPr lang="en-US"/>
        </a:p>
      </dgm:t>
    </dgm:pt>
    <dgm:pt modelId="{3818472A-249F-4380-8595-BE38C010756B}">
      <dgm:prSet phldrT="[Text]" custT="1"/>
      <dgm:spPr/>
      <dgm:t>
        <a:bodyPr/>
        <a:lstStyle/>
        <a:p>
          <a:r>
            <a:rPr lang="en-US" sz="2500" dirty="0"/>
            <a:t>Stakeholders: students, faculty, staff, alumni, lawmakers, public</a:t>
          </a:r>
        </a:p>
      </dgm:t>
    </dgm:pt>
    <dgm:pt modelId="{83C4182F-7C67-49CD-8B5C-3D22D87F1FBB}" type="parTrans" cxnId="{E3AC75B2-8E71-49F6-ACC3-21D729C9931A}">
      <dgm:prSet/>
      <dgm:spPr/>
      <dgm:t>
        <a:bodyPr/>
        <a:lstStyle/>
        <a:p>
          <a:endParaRPr lang="en-US"/>
        </a:p>
      </dgm:t>
    </dgm:pt>
    <dgm:pt modelId="{E12569B9-290C-4684-9CAC-B3CAFB819258}" type="sibTrans" cxnId="{E3AC75B2-8E71-49F6-ACC3-21D729C9931A}">
      <dgm:prSet/>
      <dgm:spPr/>
      <dgm:t>
        <a:bodyPr/>
        <a:lstStyle/>
        <a:p>
          <a:endParaRPr lang="en-US"/>
        </a:p>
      </dgm:t>
    </dgm:pt>
    <dgm:pt modelId="{2454DC63-1FD1-4919-929C-5264CA865EB2}">
      <dgm:prSet custT="1"/>
      <dgm:spPr/>
      <dgm:t>
        <a:bodyPr/>
        <a:lstStyle/>
        <a:p>
          <a:r>
            <a:rPr lang="en-US" sz="2500" dirty="0"/>
            <a:t>Performance metrics: broad</a:t>
          </a:r>
        </a:p>
      </dgm:t>
    </dgm:pt>
    <dgm:pt modelId="{55300B23-93E6-4B47-9D19-95131E8AA6A1}" type="parTrans" cxnId="{C6815E24-39A6-47C2-9F22-36B754B0EA0D}">
      <dgm:prSet/>
      <dgm:spPr/>
      <dgm:t>
        <a:bodyPr/>
        <a:lstStyle/>
        <a:p>
          <a:endParaRPr lang="en-US"/>
        </a:p>
      </dgm:t>
    </dgm:pt>
    <dgm:pt modelId="{BFF97CE1-3E21-434A-9B13-C85001D11CD4}" type="sibTrans" cxnId="{C6815E24-39A6-47C2-9F22-36B754B0EA0D}">
      <dgm:prSet/>
      <dgm:spPr/>
      <dgm:t>
        <a:bodyPr/>
        <a:lstStyle/>
        <a:p>
          <a:endParaRPr lang="en-US"/>
        </a:p>
      </dgm:t>
    </dgm:pt>
    <dgm:pt modelId="{B7B79B66-2439-4BC1-8CCD-C1918774D591}">
      <dgm:prSet custT="1"/>
      <dgm:spPr/>
      <dgm:t>
        <a:bodyPr/>
        <a:lstStyle/>
        <a:p>
          <a:r>
            <a:rPr lang="en-US" sz="2500" dirty="0"/>
            <a:t>Performance metrics: mostly financial</a:t>
          </a:r>
        </a:p>
      </dgm:t>
    </dgm:pt>
    <dgm:pt modelId="{FFC692BD-B87E-407A-B1B7-0B1327262E92}" type="parTrans" cxnId="{04D4ED87-114A-476B-9F11-6C37D1C51897}">
      <dgm:prSet/>
      <dgm:spPr/>
      <dgm:t>
        <a:bodyPr/>
        <a:lstStyle/>
        <a:p>
          <a:endParaRPr lang="en-US"/>
        </a:p>
      </dgm:t>
    </dgm:pt>
    <dgm:pt modelId="{E1B08E9D-B765-4A9B-8FEF-0125B4FA3890}" type="sibTrans" cxnId="{04D4ED87-114A-476B-9F11-6C37D1C51897}">
      <dgm:prSet/>
      <dgm:spPr/>
      <dgm:t>
        <a:bodyPr/>
        <a:lstStyle/>
        <a:p>
          <a:endParaRPr lang="en-US"/>
        </a:p>
      </dgm:t>
    </dgm:pt>
    <dgm:pt modelId="{B7841FC2-6E3D-4FBF-9E09-82DBD2FB0DC0}" type="pres">
      <dgm:prSet presAssocID="{9FB09A85-A68A-43B4-A9E4-4317CB9A830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3803B93-E923-4BBC-A338-F0C6EEE6BCFF}" type="pres">
      <dgm:prSet presAssocID="{24C241B8-D910-4D61-9AD2-7276CFDED58C}" presName="root" presStyleCnt="0"/>
      <dgm:spPr/>
    </dgm:pt>
    <dgm:pt modelId="{32BD9231-9E6C-4881-BF60-7F7DE6641D90}" type="pres">
      <dgm:prSet presAssocID="{24C241B8-D910-4D61-9AD2-7276CFDED58C}" presName="rootComposite" presStyleCnt="0"/>
      <dgm:spPr/>
    </dgm:pt>
    <dgm:pt modelId="{770A72F9-B605-45AB-9390-ED2FACD79E0A}" type="pres">
      <dgm:prSet presAssocID="{24C241B8-D910-4D61-9AD2-7276CFDED58C}" presName="rootText" presStyleLbl="node1" presStyleIdx="0" presStyleCnt="2" custScaleX="251290" custScaleY="124152" custLinFactNeighborX="-1269" custLinFactNeighborY="-232"/>
      <dgm:spPr/>
    </dgm:pt>
    <dgm:pt modelId="{53F4B6D4-E083-4BC7-97B3-BA791736FAAA}" type="pres">
      <dgm:prSet presAssocID="{24C241B8-D910-4D61-9AD2-7276CFDED58C}" presName="rootConnector" presStyleLbl="node1" presStyleIdx="0" presStyleCnt="2"/>
      <dgm:spPr/>
    </dgm:pt>
    <dgm:pt modelId="{F1247D57-300B-4777-85C8-03746F5F4070}" type="pres">
      <dgm:prSet presAssocID="{24C241B8-D910-4D61-9AD2-7276CFDED58C}" presName="childShape" presStyleCnt="0"/>
      <dgm:spPr/>
    </dgm:pt>
    <dgm:pt modelId="{DB08C524-EF05-4C51-A7F6-4599261E395D}" type="pres">
      <dgm:prSet presAssocID="{BA7EDF72-E722-4DB5-9EDC-BDB12CD21598}" presName="Name13" presStyleLbl="parChTrans1D2" presStyleIdx="0" presStyleCnt="6" custSzX="420365"/>
      <dgm:spPr/>
    </dgm:pt>
    <dgm:pt modelId="{FACD5593-FF61-402E-9311-286DAF12FA20}" type="pres">
      <dgm:prSet presAssocID="{564169EC-F617-4BF2-9E77-BBF317210F52}" presName="childText" presStyleLbl="bgAcc1" presStyleIdx="0" presStyleCnt="6" custScaleX="298241" custScaleY="99175" custLinFactNeighborX="-5295" custLinFactNeighborY="2676">
        <dgm:presLayoutVars>
          <dgm:bulletEnabled val="1"/>
        </dgm:presLayoutVars>
      </dgm:prSet>
      <dgm:spPr/>
    </dgm:pt>
    <dgm:pt modelId="{9C539EF2-AECE-4B07-9875-806459BE2DE4}" type="pres">
      <dgm:prSet presAssocID="{DD8EFDFC-2C06-4B80-9F2A-B6750C2EE69B}" presName="Name13" presStyleLbl="parChTrans1D2" presStyleIdx="1" presStyleCnt="6" custSzX="420365"/>
      <dgm:spPr/>
    </dgm:pt>
    <dgm:pt modelId="{AE9BD9D8-6609-4322-A3B6-90365152EA56}" type="pres">
      <dgm:prSet presAssocID="{C0CBCA30-111B-44B3-9230-76B85B4934BC}" presName="childText" presStyleLbl="bgAcc1" presStyleIdx="1" presStyleCnt="6" custScaleX="298241" custScaleY="99175" custLinFactNeighborX="-5295" custLinFactNeighborY="2676">
        <dgm:presLayoutVars>
          <dgm:bulletEnabled val="1"/>
        </dgm:presLayoutVars>
      </dgm:prSet>
      <dgm:spPr/>
    </dgm:pt>
    <dgm:pt modelId="{3CFC554A-6A3C-481D-963A-BF980413ACB4}" type="pres">
      <dgm:prSet presAssocID="{FFC692BD-B87E-407A-B1B7-0B1327262E92}" presName="Name13" presStyleLbl="parChTrans1D2" presStyleIdx="2" presStyleCnt="6" custSzX="420365"/>
      <dgm:spPr/>
    </dgm:pt>
    <dgm:pt modelId="{E206DB93-953D-4C09-97B0-D5234EACBFEC}" type="pres">
      <dgm:prSet presAssocID="{B7B79B66-2439-4BC1-8CCD-C1918774D591}" presName="childText" presStyleLbl="bgAcc1" presStyleIdx="2" presStyleCnt="6" custScaleX="298241" custScaleY="99175" custLinFactNeighborX="-5295" custLinFactNeighborY="150">
        <dgm:presLayoutVars>
          <dgm:bulletEnabled val="1"/>
        </dgm:presLayoutVars>
      </dgm:prSet>
      <dgm:spPr/>
    </dgm:pt>
    <dgm:pt modelId="{5C65346D-DF46-4618-B9DB-F499D85AD93C}" type="pres">
      <dgm:prSet presAssocID="{8E651337-EF6E-497A-85CC-BA59A44FE16D}" presName="root" presStyleCnt="0"/>
      <dgm:spPr/>
    </dgm:pt>
    <dgm:pt modelId="{52ADA58E-C544-4774-A346-E8454A9D89A8}" type="pres">
      <dgm:prSet presAssocID="{8E651337-EF6E-497A-85CC-BA59A44FE16D}" presName="rootComposite" presStyleCnt="0"/>
      <dgm:spPr/>
    </dgm:pt>
    <dgm:pt modelId="{CC481D6E-63FB-4BD0-B682-1A0AE3D93D6A}" type="pres">
      <dgm:prSet presAssocID="{8E651337-EF6E-497A-85CC-BA59A44FE16D}" presName="rootText" presStyleLbl="node1" presStyleIdx="1" presStyleCnt="2" custScaleX="251290" custScaleY="124152" custLinFactNeighborX="15252" custLinFactNeighborY="-232"/>
      <dgm:spPr/>
    </dgm:pt>
    <dgm:pt modelId="{961B7C7E-FE7C-48C3-9E82-50AD24611294}" type="pres">
      <dgm:prSet presAssocID="{8E651337-EF6E-497A-85CC-BA59A44FE16D}" presName="rootConnector" presStyleLbl="node1" presStyleIdx="1" presStyleCnt="2"/>
      <dgm:spPr/>
    </dgm:pt>
    <dgm:pt modelId="{BBEB1600-AEF1-425E-8A3B-698F20BC03DB}" type="pres">
      <dgm:prSet presAssocID="{8E651337-EF6E-497A-85CC-BA59A44FE16D}" presName="childShape" presStyleCnt="0"/>
      <dgm:spPr/>
    </dgm:pt>
    <dgm:pt modelId="{4CA65843-73CE-478B-8DD4-76323917BBD8}" type="pres">
      <dgm:prSet presAssocID="{C4603A3C-697D-4EB9-AF22-7420AF9E08AE}" presName="Name13" presStyleLbl="parChTrans1D2" presStyleIdx="3" presStyleCnt="6" custSzX="420369"/>
      <dgm:spPr/>
    </dgm:pt>
    <dgm:pt modelId="{6B45DB57-0F3B-4AF8-90B9-2DC01C603340}" type="pres">
      <dgm:prSet presAssocID="{6F602B52-A2E1-4E68-8B79-AB42CA20ED28}" presName="childText" presStyleLbl="bgAcc1" presStyleIdx="3" presStyleCnt="6" custScaleX="298241" custScaleY="99175" custLinFactNeighborX="16300" custLinFactNeighborY="-407">
        <dgm:presLayoutVars>
          <dgm:bulletEnabled val="1"/>
        </dgm:presLayoutVars>
      </dgm:prSet>
      <dgm:spPr/>
    </dgm:pt>
    <dgm:pt modelId="{EDF892A9-8643-4134-A23F-9284E5759A20}" type="pres">
      <dgm:prSet presAssocID="{83C4182F-7C67-49CD-8B5C-3D22D87F1FBB}" presName="Name13" presStyleLbl="parChTrans1D2" presStyleIdx="4" presStyleCnt="6" custSzX="420369"/>
      <dgm:spPr/>
    </dgm:pt>
    <dgm:pt modelId="{08A5F0B3-758E-4861-9BBC-A5C27477C544}" type="pres">
      <dgm:prSet presAssocID="{3818472A-249F-4380-8595-BE38C010756B}" presName="childText" presStyleLbl="bgAcc1" presStyleIdx="4" presStyleCnt="6" custScaleX="298241" custScaleY="115244" custLinFactNeighborX="16300" custLinFactNeighborY="-407">
        <dgm:presLayoutVars>
          <dgm:bulletEnabled val="1"/>
        </dgm:presLayoutVars>
      </dgm:prSet>
      <dgm:spPr/>
    </dgm:pt>
    <dgm:pt modelId="{E686D19E-1C8B-4D4A-94C2-C21B5ED073C3}" type="pres">
      <dgm:prSet presAssocID="{55300B23-93E6-4B47-9D19-95131E8AA6A1}" presName="Name13" presStyleLbl="parChTrans1D2" presStyleIdx="5" presStyleCnt="6" custSzX="420369"/>
      <dgm:spPr/>
    </dgm:pt>
    <dgm:pt modelId="{B80B56F3-21EB-40F7-984C-CF1216CE0DDC}" type="pres">
      <dgm:prSet presAssocID="{2454DC63-1FD1-4919-929C-5264CA865EB2}" presName="childText" presStyleLbl="bgAcc1" presStyleIdx="5" presStyleCnt="6" custScaleX="298241" custScaleY="99175" custLinFactNeighborX="16300" custLinFactNeighborY="-407">
        <dgm:presLayoutVars>
          <dgm:bulletEnabled val="1"/>
        </dgm:presLayoutVars>
      </dgm:prSet>
      <dgm:spPr/>
    </dgm:pt>
  </dgm:ptLst>
  <dgm:cxnLst>
    <dgm:cxn modelId="{F4531102-FC19-4A23-BD7C-D5350C89C505}" type="presOf" srcId="{BA7EDF72-E722-4DB5-9EDC-BDB12CD21598}" destId="{DB08C524-EF05-4C51-A7F6-4599261E395D}" srcOrd="0" destOrd="0" presId="urn:microsoft.com/office/officeart/2005/8/layout/hierarchy3"/>
    <dgm:cxn modelId="{1580E122-12BE-48DF-B4DD-D5E2F1D74552}" type="presOf" srcId="{8E651337-EF6E-497A-85CC-BA59A44FE16D}" destId="{961B7C7E-FE7C-48C3-9E82-50AD24611294}" srcOrd="1" destOrd="0" presId="urn:microsoft.com/office/officeart/2005/8/layout/hierarchy3"/>
    <dgm:cxn modelId="{C6815E24-39A6-47C2-9F22-36B754B0EA0D}" srcId="{8E651337-EF6E-497A-85CC-BA59A44FE16D}" destId="{2454DC63-1FD1-4919-929C-5264CA865EB2}" srcOrd="2" destOrd="0" parTransId="{55300B23-93E6-4B47-9D19-95131E8AA6A1}" sibTransId="{BFF97CE1-3E21-434A-9B13-C85001D11CD4}"/>
    <dgm:cxn modelId="{CCCC4825-4455-4374-B535-615C631AC88B}" type="presOf" srcId="{9FB09A85-A68A-43B4-A9E4-4317CB9A830B}" destId="{B7841FC2-6E3D-4FBF-9E09-82DBD2FB0DC0}" srcOrd="0" destOrd="0" presId="urn:microsoft.com/office/officeart/2005/8/layout/hierarchy3"/>
    <dgm:cxn modelId="{886E0235-03B4-456B-8FE6-3D134EEA574D}" type="presOf" srcId="{3818472A-249F-4380-8595-BE38C010756B}" destId="{08A5F0B3-758E-4861-9BBC-A5C27477C544}" srcOrd="0" destOrd="0" presId="urn:microsoft.com/office/officeart/2005/8/layout/hierarchy3"/>
    <dgm:cxn modelId="{9B82CF55-D047-4283-86C2-6497F40E8D0C}" type="presOf" srcId="{6F602B52-A2E1-4E68-8B79-AB42CA20ED28}" destId="{6B45DB57-0F3B-4AF8-90B9-2DC01C603340}" srcOrd="0" destOrd="0" presId="urn:microsoft.com/office/officeart/2005/8/layout/hierarchy3"/>
    <dgm:cxn modelId="{85BC9056-BBD7-4D0B-9B58-2F04E4D191BC}" srcId="{24C241B8-D910-4D61-9AD2-7276CFDED58C}" destId="{C0CBCA30-111B-44B3-9230-76B85B4934BC}" srcOrd="1" destOrd="0" parTransId="{DD8EFDFC-2C06-4B80-9F2A-B6750C2EE69B}" sibTransId="{F91168AC-8441-4346-A2E4-19D009E6A6B8}"/>
    <dgm:cxn modelId="{1E81E95B-3DB0-469C-8A60-2D7C43B6CCBE}" srcId="{24C241B8-D910-4D61-9AD2-7276CFDED58C}" destId="{564169EC-F617-4BF2-9E77-BBF317210F52}" srcOrd="0" destOrd="0" parTransId="{BA7EDF72-E722-4DB5-9EDC-BDB12CD21598}" sibTransId="{D74EF58F-7F9F-4E6A-9F67-25723477BA99}"/>
    <dgm:cxn modelId="{677D8276-7066-496B-8811-CE02C89900F3}" type="presOf" srcId="{2454DC63-1FD1-4919-929C-5264CA865EB2}" destId="{B80B56F3-21EB-40F7-984C-CF1216CE0DDC}" srcOrd="0" destOrd="0" presId="urn:microsoft.com/office/officeart/2005/8/layout/hierarchy3"/>
    <dgm:cxn modelId="{DD961679-0B84-475B-BB6A-A14DDD5A936B}" type="presOf" srcId="{83C4182F-7C67-49CD-8B5C-3D22D87F1FBB}" destId="{EDF892A9-8643-4134-A23F-9284E5759A20}" srcOrd="0" destOrd="0" presId="urn:microsoft.com/office/officeart/2005/8/layout/hierarchy3"/>
    <dgm:cxn modelId="{350C4385-FB20-41DB-9002-3FD7A11A5D47}" srcId="{9FB09A85-A68A-43B4-A9E4-4317CB9A830B}" destId="{8E651337-EF6E-497A-85CC-BA59A44FE16D}" srcOrd="1" destOrd="0" parTransId="{B589F6BA-8BD3-432A-A235-D39900107F14}" sibTransId="{C1EC8621-7495-4D7B-8B5C-EA90474BBD27}"/>
    <dgm:cxn modelId="{04D4ED87-114A-476B-9F11-6C37D1C51897}" srcId="{24C241B8-D910-4D61-9AD2-7276CFDED58C}" destId="{B7B79B66-2439-4BC1-8CCD-C1918774D591}" srcOrd="2" destOrd="0" parTransId="{FFC692BD-B87E-407A-B1B7-0B1327262E92}" sibTransId="{E1B08E9D-B765-4A9B-8FEF-0125B4FA3890}"/>
    <dgm:cxn modelId="{6C662C8C-3F79-48A9-A86D-33239C6FB37C}" type="presOf" srcId="{8E651337-EF6E-497A-85CC-BA59A44FE16D}" destId="{CC481D6E-63FB-4BD0-B682-1A0AE3D93D6A}" srcOrd="0" destOrd="0" presId="urn:microsoft.com/office/officeart/2005/8/layout/hierarchy3"/>
    <dgm:cxn modelId="{DC2A449B-DD2A-4746-BA25-2F9C6AED7E72}" type="presOf" srcId="{B7B79B66-2439-4BC1-8CCD-C1918774D591}" destId="{E206DB93-953D-4C09-97B0-D5234EACBFEC}" srcOrd="0" destOrd="0" presId="urn:microsoft.com/office/officeart/2005/8/layout/hierarchy3"/>
    <dgm:cxn modelId="{9CCE439F-C91B-47DB-A3F5-F07974407356}" type="presOf" srcId="{24C241B8-D910-4D61-9AD2-7276CFDED58C}" destId="{770A72F9-B605-45AB-9390-ED2FACD79E0A}" srcOrd="0" destOrd="0" presId="urn:microsoft.com/office/officeart/2005/8/layout/hierarchy3"/>
    <dgm:cxn modelId="{E3AC75B2-8E71-49F6-ACC3-21D729C9931A}" srcId="{8E651337-EF6E-497A-85CC-BA59A44FE16D}" destId="{3818472A-249F-4380-8595-BE38C010756B}" srcOrd="1" destOrd="0" parTransId="{83C4182F-7C67-49CD-8B5C-3D22D87F1FBB}" sibTransId="{E12569B9-290C-4684-9CAC-B3CAFB819258}"/>
    <dgm:cxn modelId="{22A47CB2-93C1-4369-87DB-D33BD6C5C628}" type="presOf" srcId="{DD8EFDFC-2C06-4B80-9F2A-B6750C2EE69B}" destId="{9C539EF2-AECE-4B07-9875-806459BE2DE4}" srcOrd="0" destOrd="0" presId="urn:microsoft.com/office/officeart/2005/8/layout/hierarchy3"/>
    <dgm:cxn modelId="{398FD1B3-D3A0-4DE2-8D6C-D147D6412ACB}" srcId="{9FB09A85-A68A-43B4-A9E4-4317CB9A830B}" destId="{24C241B8-D910-4D61-9AD2-7276CFDED58C}" srcOrd="0" destOrd="0" parTransId="{434A990E-1854-4522-8D41-C0D96B338207}" sibTransId="{F07AD5FC-798A-4B88-A4B3-4D8C5C643122}"/>
    <dgm:cxn modelId="{8CD694B4-49A4-4051-9045-3C181B6AFC51}" type="presOf" srcId="{C0CBCA30-111B-44B3-9230-76B85B4934BC}" destId="{AE9BD9D8-6609-4322-A3B6-90365152EA56}" srcOrd="0" destOrd="0" presId="urn:microsoft.com/office/officeart/2005/8/layout/hierarchy3"/>
    <dgm:cxn modelId="{D68CD5C2-E929-4A44-B51A-AC21AF09E0A5}" type="presOf" srcId="{564169EC-F617-4BF2-9E77-BBF317210F52}" destId="{FACD5593-FF61-402E-9311-286DAF12FA20}" srcOrd="0" destOrd="0" presId="urn:microsoft.com/office/officeart/2005/8/layout/hierarchy3"/>
    <dgm:cxn modelId="{19F67ECD-C444-47E2-B838-A193DECCB45B}" srcId="{8E651337-EF6E-497A-85CC-BA59A44FE16D}" destId="{6F602B52-A2E1-4E68-8B79-AB42CA20ED28}" srcOrd="0" destOrd="0" parTransId="{C4603A3C-697D-4EB9-AF22-7420AF9E08AE}" sibTransId="{7EDD0D4E-AE0E-4742-8EA1-B70BEAEDA92C}"/>
    <dgm:cxn modelId="{9E28AFEE-BBAD-4D57-8C5E-4126EF570BC3}" type="presOf" srcId="{24C241B8-D910-4D61-9AD2-7276CFDED58C}" destId="{53F4B6D4-E083-4BC7-97B3-BA791736FAAA}" srcOrd="1" destOrd="0" presId="urn:microsoft.com/office/officeart/2005/8/layout/hierarchy3"/>
    <dgm:cxn modelId="{B755F4EF-D6AF-4A2C-8F88-319FA4C98A6F}" type="presOf" srcId="{FFC692BD-B87E-407A-B1B7-0B1327262E92}" destId="{3CFC554A-6A3C-481D-963A-BF980413ACB4}" srcOrd="0" destOrd="0" presId="urn:microsoft.com/office/officeart/2005/8/layout/hierarchy3"/>
    <dgm:cxn modelId="{1F3BC7F2-6FF0-4887-894E-401452BE25D7}" type="presOf" srcId="{C4603A3C-697D-4EB9-AF22-7420AF9E08AE}" destId="{4CA65843-73CE-478B-8DD4-76323917BBD8}" srcOrd="0" destOrd="0" presId="urn:microsoft.com/office/officeart/2005/8/layout/hierarchy3"/>
    <dgm:cxn modelId="{39C2E6FC-F6F1-4B31-A6EF-8160F5D2064F}" type="presOf" srcId="{55300B23-93E6-4B47-9D19-95131E8AA6A1}" destId="{E686D19E-1C8B-4D4A-94C2-C21B5ED073C3}" srcOrd="0" destOrd="0" presId="urn:microsoft.com/office/officeart/2005/8/layout/hierarchy3"/>
    <dgm:cxn modelId="{98C66FE8-D4F1-4174-B8C6-74DCAB87BE07}" type="presParOf" srcId="{B7841FC2-6E3D-4FBF-9E09-82DBD2FB0DC0}" destId="{43803B93-E923-4BBC-A338-F0C6EEE6BCFF}" srcOrd="0" destOrd="0" presId="urn:microsoft.com/office/officeart/2005/8/layout/hierarchy3"/>
    <dgm:cxn modelId="{7922B2EB-AC50-4AA1-828F-15020F01A56B}" type="presParOf" srcId="{43803B93-E923-4BBC-A338-F0C6EEE6BCFF}" destId="{32BD9231-9E6C-4881-BF60-7F7DE6641D90}" srcOrd="0" destOrd="0" presId="urn:microsoft.com/office/officeart/2005/8/layout/hierarchy3"/>
    <dgm:cxn modelId="{7469E96F-E008-4DE7-AC86-8C919B1DCB3C}" type="presParOf" srcId="{32BD9231-9E6C-4881-BF60-7F7DE6641D90}" destId="{770A72F9-B605-45AB-9390-ED2FACD79E0A}" srcOrd="0" destOrd="0" presId="urn:microsoft.com/office/officeart/2005/8/layout/hierarchy3"/>
    <dgm:cxn modelId="{EADA86B3-796B-4B29-8B7B-B0B7789D1081}" type="presParOf" srcId="{32BD9231-9E6C-4881-BF60-7F7DE6641D90}" destId="{53F4B6D4-E083-4BC7-97B3-BA791736FAAA}" srcOrd="1" destOrd="0" presId="urn:microsoft.com/office/officeart/2005/8/layout/hierarchy3"/>
    <dgm:cxn modelId="{1DE5E31F-1C5A-4651-B5DB-366885AC24B9}" type="presParOf" srcId="{43803B93-E923-4BBC-A338-F0C6EEE6BCFF}" destId="{F1247D57-300B-4777-85C8-03746F5F4070}" srcOrd="1" destOrd="0" presId="urn:microsoft.com/office/officeart/2005/8/layout/hierarchy3"/>
    <dgm:cxn modelId="{25214809-8C58-4DC6-A46D-B296AF05B9C3}" type="presParOf" srcId="{F1247D57-300B-4777-85C8-03746F5F4070}" destId="{DB08C524-EF05-4C51-A7F6-4599261E395D}" srcOrd="0" destOrd="0" presId="urn:microsoft.com/office/officeart/2005/8/layout/hierarchy3"/>
    <dgm:cxn modelId="{3C787D93-1024-4942-923F-3451044C3250}" type="presParOf" srcId="{F1247D57-300B-4777-85C8-03746F5F4070}" destId="{FACD5593-FF61-402E-9311-286DAF12FA20}" srcOrd="1" destOrd="0" presId="urn:microsoft.com/office/officeart/2005/8/layout/hierarchy3"/>
    <dgm:cxn modelId="{F81844EF-A4C7-4FF3-866A-0075134E21C5}" type="presParOf" srcId="{F1247D57-300B-4777-85C8-03746F5F4070}" destId="{9C539EF2-AECE-4B07-9875-806459BE2DE4}" srcOrd="2" destOrd="0" presId="urn:microsoft.com/office/officeart/2005/8/layout/hierarchy3"/>
    <dgm:cxn modelId="{513584D3-9521-4B32-AE9E-9FAB33212CD5}" type="presParOf" srcId="{F1247D57-300B-4777-85C8-03746F5F4070}" destId="{AE9BD9D8-6609-4322-A3B6-90365152EA56}" srcOrd="3" destOrd="0" presId="urn:microsoft.com/office/officeart/2005/8/layout/hierarchy3"/>
    <dgm:cxn modelId="{312C5021-96D3-4774-A78A-765B7C023C5B}" type="presParOf" srcId="{F1247D57-300B-4777-85C8-03746F5F4070}" destId="{3CFC554A-6A3C-481D-963A-BF980413ACB4}" srcOrd="4" destOrd="0" presId="urn:microsoft.com/office/officeart/2005/8/layout/hierarchy3"/>
    <dgm:cxn modelId="{F6E35453-F774-43D9-A3A4-30136EEB554F}" type="presParOf" srcId="{F1247D57-300B-4777-85C8-03746F5F4070}" destId="{E206DB93-953D-4C09-97B0-D5234EACBFEC}" srcOrd="5" destOrd="0" presId="urn:microsoft.com/office/officeart/2005/8/layout/hierarchy3"/>
    <dgm:cxn modelId="{0C5E14BC-2AF8-4699-92C3-FB999A347EB5}" type="presParOf" srcId="{B7841FC2-6E3D-4FBF-9E09-82DBD2FB0DC0}" destId="{5C65346D-DF46-4618-B9DB-F499D85AD93C}" srcOrd="1" destOrd="0" presId="urn:microsoft.com/office/officeart/2005/8/layout/hierarchy3"/>
    <dgm:cxn modelId="{F17F415C-8F52-48F4-AB0F-11E66C02CEE6}" type="presParOf" srcId="{5C65346D-DF46-4618-B9DB-F499D85AD93C}" destId="{52ADA58E-C544-4774-A346-E8454A9D89A8}" srcOrd="0" destOrd="0" presId="urn:microsoft.com/office/officeart/2005/8/layout/hierarchy3"/>
    <dgm:cxn modelId="{A170A058-F604-4F32-879F-AA96BBD0F081}" type="presParOf" srcId="{52ADA58E-C544-4774-A346-E8454A9D89A8}" destId="{CC481D6E-63FB-4BD0-B682-1A0AE3D93D6A}" srcOrd="0" destOrd="0" presId="urn:microsoft.com/office/officeart/2005/8/layout/hierarchy3"/>
    <dgm:cxn modelId="{F7D80567-0F65-4A55-9145-5826C3EBD350}" type="presParOf" srcId="{52ADA58E-C544-4774-A346-E8454A9D89A8}" destId="{961B7C7E-FE7C-48C3-9E82-50AD24611294}" srcOrd="1" destOrd="0" presId="urn:microsoft.com/office/officeart/2005/8/layout/hierarchy3"/>
    <dgm:cxn modelId="{E6C0F92A-083D-4916-A697-6805A546AF1A}" type="presParOf" srcId="{5C65346D-DF46-4618-B9DB-F499D85AD93C}" destId="{BBEB1600-AEF1-425E-8A3B-698F20BC03DB}" srcOrd="1" destOrd="0" presId="urn:microsoft.com/office/officeart/2005/8/layout/hierarchy3"/>
    <dgm:cxn modelId="{DCDED660-ABDD-4A6E-AABA-2192A02EC91D}" type="presParOf" srcId="{BBEB1600-AEF1-425E-8A3B-698F20BC03DB}" destId="{4CA65843-73CE-478B-8DD4-76323917BBD8}" srcOrd="0" destOrd="0" presId="urn:microsoft.com/office/officeart/2005/8/layout/hierarchy3"/>
    <dgm:cxn modelId="{055DF5E2-C8B4-4100-B0A2-A077771F3AFE}" type="presParOf" srcId="{BBEB1600-AEF1-425E-8A3B-698F20BC03DB}" destId="{6B45DB57-0F3B-4AF8-90B9-2DC01C603340}" srcOrd="1" destOrd="0" presId="urn:microsoft.com/office/officeart/2005/8/layout/hierarchy3"/>
    <dgm:cxn modelId="{EE71E0F4-5523-4BED-B398-01A6B579F238}" type="presParOf" srcId="{BBEB1600-AEF1-425E-8A3B-698F20BC03DB}" destId="{EDF892A9-8643-4134-A23F-9284E5759A20}" srcOrd="2" destOrd="0" presId="urn:microsoft.com/office/officeart/2005/8/layout/hierarchy3"/>
    <dgm:cxn modelId="{D9C80631-AD48-42E0-8C41-8B4C06CF92A5}" type="presParOf" srcId="{BBEB1600-AEF1-425E-8A3B-698F20BC03DB}" destId="{08A5F0B3-758E-4861-9BBC-A5C27477C544}" srcOrd="3" destOrd="0" presId="urn:microsoft.com/office/officeart/2005/8/layout/hierarchy3"/>
    <dgm:cxn modelId="{4A1BD888-C07E-483E-B5EB-B29D73EB8054}" type="presParOf" srcId="{BBEB1600-AEF1-425E-8A3B-698F20BC03DB}" destId="{E686D19E-1C8B-4D4A-94C2-C21B5ED073C3}" srcOrd="4" destOrd="0" presId="urn:microsoft.com/office/officeart/2005/8/layout/hierarchy3"/>
    <dgm:cxn modelId="{1C801B7C-9C8E-4057-A069-C995C39C523F}" type="presParOf" srcId="{BBEB1600-AEF1-425E-8A3B-698F20BC03DB}" destId="{B80B56F3-21EB-40F7-984C-CF1216CE0DDC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A5B7442-38AC-2D48-B3D7-A670FA40E84C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8237EBF-BDAE-9C4F-8CB2-C1A99EB04E86}">
      <dgm:prSet custT="1"/>
      <dgm:spPr/>
      <dgm:t>
        <a:bodyPr/>
        <a:lstStyle/>
        <a:p>
          <a:pPr algn="l"/>
          <a:r>
            <a:rPr lang="en-US" sz="2000" dirty="0"/>
            <a:t>Defining and stewarding the </a:t>
          </a:r>
          <a:r>
            <a:rPr lang="en-US" sz="2000" b="1" dirty="0"/>
            <a:t>mission</a:t>
          </a:r>
        </a:p>
      </dgm:t>
    </dgm:pt>
    <dgm:pt modelId="{D37C3B0B-F869-F146-8828-7E1397334063}" type="parTrans" cxnId="{782CECF7-EDEA-C841-AF4C-1E33BB49217B}">
      <dgm:prSet/>
      <dgm:spPr/>
      <dgm:t>
        <a:bodyPr/>
        <a:lstStyle/>
        <a:p>
          <a:endParaRPr lang="en-US" sz="2000"/>
        </a:p>
      </dgm:t>
    </dgm:pt>
    <dgm:pt modelId="{10CC6B12-4BFD-E845-9D5A-F4C56B1C1C7D}" type="sibTrans" cxnId="{782CECF7-EDEA-C841-AF4C-1E33BB49217B}">
      <dgm:prSet/>
      <dgm:spPr/>
      <dgm:t>
        <a:bodyPr/>
        <a:lstStyle/>
        <a:p>
          <a:endParaRPr lang="en-US" sz="2000"/>
        </a:p>
      </dgm:t>
    </dgm:pt>
    <dgm:pt modelId="{552553E1-5F2A-CB4C-AD19-9FF02EEA440B}">
      <dgm:prSet custT="1"/>
      <dgm:spPr/>
      <dgm:t>
        <a:bodyPr/>
        <a:lstStyle/>
        <a:p>
          <a:r>
            <a:rPr lang="en-US" sz="2000" dirty="0"/>
            <a:t>Selecting, supporting, and assessing the </a:t>
          </a:r>
          <a:r>
            <a:rPr lang="en-US" sz="2000" b="1" dirty="0"/>
            <a:t>president</a:t>
          </a:r>
          <a:endParaRPr lang="en-US" sz="2000" dirty="0"/>
        </a:p>
      </dgm:t>
    </dgm:pt>
    <dgm:pt modelId="{7B70C1B5-15BF-4F40-92F6-7AC73FD0C0D1}" type="parTrans" cxnId="{066AB759-161D-394E-837F-4C88A00E1F13}">
      <dgm:prSet/>
      <dgm:spPr/>
      <dgm:t>
        <a:bodyPr/>
        <a:lstStyle/>
        <a:p>
          <a:endParaRPr lang="en-US" sz="2000"/>
        </a:p>
      </dgm:t>
    </dgm:pt>
    <dgm:pt modelId="{9DA9E077-60EC-A14A-85E2-EBAA17EFA82E}" type="sibTrans" cxnId="{066AB759-161D-394E-837F-4C88A00E1F13}">
      <dgm:prSet/>
      <dgm:spPr/>
      <dgm:t>
        <a:bodyPr/>
        <a:lstStyle/>
        <a:p>
          <a:endParaRPr lang="en-US" sz="2000"/>
        </a:p>
      </dgm:t>
    </dgm:pt>
    <dgm:pt modelId="{9565C69A-1212-1A47-A014-8AC73BF4A74C}">
      <dgm:prSet custT="1"/>
      <dgm:spPr/>
      <dgm:t>
        <a:bodyPr/>
        <a:lstStyle/>
        <a:p>
          <a:r>
            <a:rPr lang="en-US" sz="2000" dirty="0"/>
            <a:t>Reviewing </a:t>
          </a:r>
          <a:r>
            <a:rPr lang="en-US" sz="2000" b="1" dirty="0"/>
            <a:t>presidential compensation</a:t>
          </a:r>
        </a:p>
      </dgm:t>
    </dgm:pt>
    <dgm:pt modelId="{FB2A9083-87E8-5A4D-B9DF-18582BE8DFD1}" type="parTrans" cxnId="{D5E6458F-E60B-D147-9CA9-8960FD583114}">
      <dgm:prSet/>
      <dgm:spPr/>
      <dgm:t>
        <a:bodyPr/>
        <a:lstStyle/>
        <a:p>
          <a:endParaRPr lang="en-US" sz="2000"/>
        </a:p>
      </dgm:t>
    </dgm:pt>
    <dgm:pt modelId="{95351FAF-381C-0246-A33E-93AD03C454F1}" type="sibTrans" cxnId="{D5E6458F-E60B-D147-9CA9-8960FD583114}">
      <dgm:prSet/>
      <dgm:spPr/>
      <dgm:t>
        <a:bodyPr/>
        <a:lstStyle/>
        <a:p>
          <a:endParaRPr lang="en-US" sz="2000"/>
        </a:p>
      </dgm:t>
    </dgm:pt>
    <dgm:pt modelId="{DE4A0677-7AB2-6E4B-9DA3-6E09F1E38615}">
      <dgm:prSet custT="1"/>
      <dgm:spPr/>
      <dgm:t>
        <a:bodyPr/>
        <a:lstStyle/>
        <a:p>
          <a:r>
            <a:rPr lang="en-US" sz="2000" dirty="0"/>
            <a:t>Participating in and approving </a:t>
          </a:r>
          <a:r>
            <a:rPr lang="en-US" sz="2000" b="1" dirty="0"/>
            <a:t>strategic planning </a:t>
          </a:r>
          <a:endParaRPr lang="en-US" sz="2000" dirty="0"/>
        </a:p>
      </dgm:t>
    </dgm:pt>
    <dgm:pt modelId="{D06EEADB-527E-994D-BAA3-D6986D593EDA}" type="parTrans" cxnId="{CCDA5775-EFFE-7842-AF0F-E06CC029A1FE}">
      <dgm:prSet/>
      <dgm:spPr/>
      <dgm:t>
        <a:bodyPr/>
        <a:lstStyle/>
        <a:p>
          <a:endParaRPr lang="en-US" sz="2000"/>
        </a:p>
      </dgm:t>
    </dgm:pt>
    <dgm:pt modelId="{3CA8B67C-7A98-C34B-9912-303263B6CC13}" type="sibTrans" cxnId="{CCDA5775-EFFE-7842-AF0F-E06CC029A1FE}">
      <dgm:prSet/>
      <dgm:spPr/>
      <dgm:t>
        <a:bodyPr/>
        <a:lstStyle/>
        <a:p>
          <a:endParaRPr lang="en-US" sz="2000"/>
        </a:p>
      </dgm:t>
    </dgm:pt>
    <dgm:pt modelId="{23FE39C3-082D-DD4D-BF03-D6601189938A}">
      <dgm:prSet custT="1"/>
      <dgm:spPr/>
      <dgm:t>
        <a:bodyPr/>
        <a:lstStyle/>
        <a:p>
          <a:r>
            <a:rPr lang="en-US" sz="2000" dirty="0"/>
            <a:t>Monitoring </a:t>
          </a:r>
          <a:r>
            <a:rPr lang="en-US" sz="2000" b="1" dirty="0"/>
            <a:t>strategic performance </a:t>
          </a:r>
        </a:p>
      </dgm:t>
    </dgm:pt>
    <dgm:pt modelId="{A5B332B0-AFE4-B94C-9350-9248BF97CC3F}" type="parTrans" cxnId="{81DF93EF-1B97-0A4E-9931-0EB729DFB17F}">
      <dgm:prSet/>
      <dgm:spPr/>
      <dgm:t>
        <a:bodyPr/>
        <a:lstStyle/>
        <a:p>
          <a:endParaRPr lang="en-US" sz="2000"/>
        </a:p>
      </dgm:t>
    </dgm:pt>
    <dgm:pt modelId="{B854A776-12DB-FB46-9664-B392693A470C}" type="sibTrans" cxnId="{81DF93EF-1B97-0A4E-9931-0EB729DFB17F}">
      <dgm:prSet/>
      <dgm:spPr/>
      <dgm:t>
        <a:bodyPr/>
        <a:lstStyle/>
        <a:p>
          <a:endParaRPr lang="en-US" sz="2000"/>
        </a:p>
      </dgm:t>
    </dgm:pt>
    <dgm:pt modelId="{263C8010-B2F6-054B-AA62-941E085C28BB}">
      <dgm:prSet custT="1"/>
      <dgm:spPr/>
      <dgm:t>
        <a:bodyPr/>
        <a:lstStyle/>
        <a:p>
          <a:r>
            <a:rPr lang="en-US" sz="2000" dirty="0"/>
            <a:t>Ensuring </a:t>
          </a:r>
          <a:r>
            <a:rPr lang="en-US" sz="2000" b="1" dirty="0"/>
            <a:t>financial sustainability</a:t>
          </a:r>
          <a:r>
            <a:rPr lang="en-US" sz="2000" dirty="0"/>
            <a:t> and protecting institutional </a:t>
          </a:r>
          <a:r>
            <a:rPr lang="en-US" sz="2000" b="1" dirty="0"/>
            <a:t>assets</a:t>
          </a:r>
          <a:endParaRPr lang="en-US" sz="2000" dirty="0"/>
        </a:p>
      </dgm:t>
    </dgm:pt>
    <dgm:pt modelId="{8C758BCA-2CE8-D243-9341-AB4E243ECE74}" type="parTrans" cxnId="{1D6CCDD9-395F-084A-88D1-B909CB182DB1}">
      <dgm:prSet/>
      <dgm:spPr/>
      <dgm:t>
        <a:bodyPr/>
        <a:lstStyle/>
        <a:p>
          <a:endParaRPr lang="en-US" sz="2000"/>
        </a:p>
      </dgm:t>
    </dgm:pt>
    <dgm:pt modelId="{983A94C7-23FA-9C43-A92B-C0DD3A12B34C}" type="sibTrans" cxnId="{1D6CCDD9-395F-084A-88D1-B909CB182DB1}">
      <dgm:prSet/>
      <dgm:spPr/>
      <dgm:t>
        <a:bodyPr/>
        <a:lstStyle/>
        <a:p>
          <a:endParaRPr lang="en-US" sz="2000"/>
        </a:p>
      </dgm:t>
    </dgm:pt>
    <dgm:pt modelId="{833F05E9-C0EB-7D4D-B4FD-855D9299E567}">
      <dgm:prSet custT="1"/>
      <dgm:spPr/>
      <dgm:t>
        <a:bodyPr/>
        <a:lstStyle/>
        <a:p>
          <a:r>
            <a:rPr lang="en-US" sz="2000" dirty="0"/>
            <a:t>Engaging directly in </a:t>
          </a:r>
          <a:r>
            <a:rPr lang="en-US" sz="2000" b="1" dirty="0"/>
            <a:t>fundraising and philanthropy</a:t>
          </a:r>
          <a:endParaRPr lang="en-US" sz="2000" dirty="0"/>
        </a:p>
      </dgm:t>
    </dgm:pt>
    <dgm:pt modelId="{D757450F-9626-8F4A-BAD0-AEE542908806}" type="parTrans" cxnId="{F2BB583C-6496-C140-9E0E-337600D1E11B}">
      <dgm:prSet/>
      <dgm:spPr/>
      <dgm:t>
        <a:bodyPr/>
        <a:lstStyle/>
        <a:p>
          <a:endParaRPr lang="en-US" sz="2000"/>
        </a:p>
      </dgm:t>
    </dgm:pt>
    <dgm:pt modelId="{1A5D93FE-10A5-2943-936C-05DC4B9ABF88}" type="sibTrans" cxnId="{F2BB583C-6496-C140-9E0E-337600D1E11B}">
      <dgm:prSet/>
      <dgm:spPr/>
      <dgm:t>
        <a:bodyPr/>
        <a:lstStyle/>
        <a:p>
          <a:endParaRPr lang="en-US" sz="2000"/>
        </a:p>
      </dgm:t>
    </dgm:pt>
    <dgm:pt modelId="{62F1B1E4-15A0-BF4F-9074-935A8A3471CF}">
      <dgm:prSet custT="1"/>
      <dgm:spPr/>
      <dgm:t>
        <a:bodyPr/>
        <a:lstStyle/>
        <a:p>
          <a:r>
            <a:rPr lang="en-US" sz="2000" dirty="0"/>
            <a:t>Ensuring </a:t>
          </a:r>
          <a:r>
            <a:rPr lang="en-US" sz="2000" b="1" dirty="0"/>
            <a:t>educational quality</a:t>
          </a:r>
          <a:endParaRPr lang="en-US" sz="2000" dirty="0"/>
        </a:p>
      </dgm:t>
    </dgm:pt>
    <dgm:pt modelId="{4CD307AF-BBC2-8B4D-AF0A-37B3F32CBE36}" type="parTrans" cxnId="{C08A7AFE-C00A-674C-908B-E9E7DA8A9315}">
      <dgm:prSet/>
      <dgm:spPr/>
      <dgm:t>
        <a:bodyPr/>
        <a:lstStyle/>
        <a:p>
          <a:endParaRPr lang="en-US" sz="2000"/>
        </a:p>
      </dgm:t>
    </dgm:pt>
    <dgm:pt modelId="{E1D44E84-F2CA-2A41-943A-FE59BEB4FCFA}" type="sibTrans" cxnId="{C08A7AFE-C00A-674C-908B-E9E7DA8A9315}">
      <dgm:prSet/>
      <dgm:spPr/>
      <dgm:t>
        <a:bodyPr/>
        <a:lstStyle/>
        <a:p>
          <a:endParaRPr lang="en-US" sz="2000"/>
        </a:p>
      </dgm:t>
    </dgm:pt>
    <dgm:pt modelId="{23436FA4-5844-EC4E-842F-9F4D1F128693}">
      <dgm:prSet custT="1"/>
      <dgm:spPr/>
      <dgm:t>
        <a:bodyPr/>
        <a:lstStyle/>
        <a:p>
          <a:r>
            <a:rPr lang="en-US" sz="2000" dirty="0"/>
            <a:t>Safeguarding </a:t>
          </a:r>
          <a:r>
            <a:rPr lang="en-US" sz="2000" b="1" dirty="0"/>
            <a:t>autonomy</a:t>
          </a:r>
          <a:r>
            <a:rPr lang="en-US" sz="2000" dirty="0"/>
            <a:t> and </a:t>
          </a:r>
          <a:r>
            <a:rPr lang="en-US" sz="2000" b="1" dirty="0"/>
            <a:t>academic freedom</a:t>
          </a:r>
          <a:endParaRPr lang="en-US" sz="2000" dirty="0"/>
        </a:p>
      </dgm:t>
    </dgm:pt>
    <dgm:pt modelId="{D917983C-1DB2-6841-AB38-F48CAFDF8A83}" type="parTrans" cxnId="{74D5C90C-AD06-B94B-AEBB-DAB321A8A5C0}">
      <dgm:prSet/>
      <dgm:spPr/>
      <dgm:t>
        <a:bodyPr/>
        <a:lstStyle/>
        <a:p>
          <a:endParaRPr lang="en-US" sz="2000"/>
        </a:p>
      </dgm:t>
    </dgm:pt>
    <dgm:pt modelId="{D252AC85-3EDD-9A41-AEB1-2394FDA75010}" type="sibTrans" cxnId="{74D5C90C-AD06-B94B-AEBB-DAB321A8A5C0}">
      <dgm:prSet/>
      <dgm:spPr/>
      <dgm:t>
        <a:bodyPr/>
        <a:lstStyle/>
        <a:p>
          <a:endParaRPr lang="en-US" sz="2000"/>
        </a:p>
      </dgm:t>
    </dgm:pt>
    <dgm:pt modelId="{597B5CF1-6EF7-3842-B1E8-1D5C3BF19316}">
      <dgm:prSet custT="1"/>
      <dgm:spPr/>
      <dgm:t>
        <a:bodyPr/>
        <a:lstStyle/>
        <a:p>
          <a:r>
            <a:rPr lang="en-US" sz="2000" dirty="0"/>
            <a:t>Maintaining effective </a:t>
          </a:r>
          <a:r>
            <a:rPr lang="en-US" sz="2000" b="1" dirty="0"/>
            <a:t>governance policies </a:t>
          </a:r>
        </a:p>
      </dgm:t>
    </dgm:pt>
    <dgm:pt modelId="{9B23F80B-7744-204E-92A5-2175274D4BF8}" type="parTrans" cxnId="{42BC680E-1DAA-E146-81C6-B4C697B07ADD}">
      <dgm:prSet/>
      <dgm:spPr/>
      <dgm:t>
        <a:bodyPr/>
        <a:lstStyle/>
        <a:p>
          <a:endParaRPr lang="en-US" sz="2000"/>
        </a:p>
      </dgm:t>
    </dgm:pt>
    <dgm:pt modelId="{5B846AC3-94A6-9647-B163-A3F7A856F498}" type="sibTrans" cxnId="{42BC680E-1DAA-E146-81C6-B4C697B07ADD}">
      <dgm:prSet/>
      <dgm:spPr/>
      <dgm:t>
        <a:bodyPr/>
        <a:lstStyle/>
        <a:p>
          <a:endParaRPr lang="en-US" sz="2000"/>
        </a:p>
      </dgm:t>
    </dgm:pt>
    <dgm:pt modelId="{D738E9C2-B323-3649-993B-9AF1D5E5949B}" type="pres">
      <dgm:prSet presAssocID="{3A5B7442-38AC-2D48-B3D7-A670FA40E84C}" presName="vert0" presStyleCnt="0">
        <dgm:presLayoutVars>
          <dgm:dir/>
          <dgm:animOne val="branch"/>
          <dgm:animLvl val="lvl"/>
        </dgm:presLayoutVars>
      </dgm:prSet>
      <dgm:spPr/>
    </dgm:pt>
    <dgm:pt modelId="{1A184A39-A03E-4A48-BFDF-09789ECA7741}" type="pres">
      <dgm:prSet presAssocID="{48237EBF-BDAE-9C4F-8CB2-C1A99EB04E86}" presName="thickLine" presStyleLbl="alignNode1" presStyleIdx="0" presStyleCnt="10"/>
      <dgm:spPr/>
    </dgm:pt>
    <dgm:pt modelId="{C6859893-7D95-EC49-8DA0-8F8951FAB6AB}" type="pres">
      <dgm:prSet presAssocID="{48237EBF-BDAE-9C4F-8CB2-C1A99EB04E86}" presName="horz1" presStyleCnt="0"/>
      <dgm:spPr/>
    </dgm:pt>
    <dgm:pt modelId="{99ED57A7-62D0-D94F-BD11-52E918B6BACA}" type="pres">
      <dgm:prSet presAssocID="{48237EBF-BDAE-9C4F-8CB2-C1A99EB04E86}" presName="tx1" presStyleLbl="revTx" presStyleIdx="0" presStyleCnt="10"/>
      <dgm:spPr/>
    </dgm:pt>
    <dgm:pt modelId="{926FC4B7-7DE5-DA42-AB23-8229FA7D16D2}" type="pres">
      <dgm:prSet presAssocID="{48237EBF-BDAE-9C4F-8CB2-C1A99EB04E86}" presName="vert1" presStyleCnt="0"/>
      <dgm:spPr/>
    </dgm:pt>
    <dgm:pt modelId="{8D482578-D3DE-314D-AFCF-8D53C0444EA8}" type="pres">
      <dgm:prSet presAssocID="{552553E1-5F2A-CB4C-AD19-9FF02EEA440B}" presName="thickLine" presStyleLbl="alignNode1" presStyleIdx="1" presStyleCnt="10"/>
      <dgm:spPr/>
    </dgm:pt>
    <dgm:pt modelId="{01F5A7F4-223B-684F-A452-AE6C51AE06A6}" type="pres">
      <dgm:prSet presAssocID="{552553E1-5F2A-CB4C-AD19-9FF02EEA440B}" presName="horz1" presStyleCnt="0"/>
      <dgm:spPr/>
    </dgm:pt>
    <dgm:pt modelId="{1118AA66-22E5-8248-A01D-1F90D794D9F6}" type="pres">
      <dgm:prSet presAssocID="{552553E1-5F2A-CB4C-AD19-9FF02EEA440B}" presName="tx1" presStyleLbl="revTx" presStyleIdx="1" presStyleCnt="10"/>
      <dgm:spPr/>
    </dgm:pt>
    <dgm:pt modelId="{C424DA9C-736D-E249-A162-FB1816763289}" type="pres">
      <dgm:prSet presAssocID="{552553E1-5F2A-CB4C-AD19-9FF02EEA440B}" presName="vert1" presStyleCnt="0"/>
      <dgm:spPr/>
    </dgm:pt>
    <dgm:pt modelId="{A25C9B2A-44DB-5245-B439-E8D6E1C6A00A}" type="pres">
      <dgm:prSet presAssocID="{9565C69A-1212-1A47-A014-8AC73BF4A74C}" presName="thickLine" presStyleLbl="alignNode1" presStyleIdx="2" presStyleCnt="10"/>
      <dgm:spPr/>
    </dgm:pt>
    <dgm:pt modelId="{C70A693F-7B8A-8548-BC10-189D6861927B}" type="pres">
      <dgm:prSet presAssocID="{9565C69A-1212-1A47-A014-8AC73BF4A74C}" presName="horz1" presStyleCnt="0"/>
      <dgm:spPr/>
    </dgm:pt>
    <dgm:pt modelId="{6F5F00E7-BC8D-EA4B-AF71-F96078193B5C}" type="pres">
      <dgm:prSet presAssocID="{9565C69A-1212-1A47-A014-8AC73BF4A74C}" presName="tx1" presStyleLbl="revTx" presStyleIdx="2" presStyleCnt="10"/>
      <dgm:spPr/>
    </dgm:pt>
    <dgm:pt modelId="{260B41C9-71FA-8748-810A-D2A0B31FBC0F}" type="pres">
      <dgm:prSet presAssocID="{9565C69A-1212-1A47-A014-8AC73BF4A74C}" presName="vert1" presStyleCnt="0"/>
      <dgm:spPr/>
    </dgm:pt>
    <dgm:pt modelId="{FD135056-C39B-4945-9408-BB21205CAFC4}" type="pres">
      <dgm:prSet presAssocID="{DE4A0677-7AB2-6E4B-9DA3-6E09F1E38615}" presName="thickLine" presStyleLbl="alignNode1" presStyleIdx="3" presStyleCnt="10"/>
      <dgm:spPr/>
    </dgm:pt>
    <dgm:pt modelId="{336003DC-6E63-9D49-AF62-E5FB01671CCE}" type="pres">
      <dgm:prSet presAssocID="{DE4A0677-7AB2-6E4B-9DA3-6E09F1E38615}" presName="horz1" presStyleCnt="0"/>
      <dgm:spPr/>
    </dgm:pt>
    <dgm:pt modelId="{280811EF-CFF3-6D4F-983D-E47D947B167C}" type="pres">
      <dgm:prSet presAssocID="{DE4A0677-7AB2-6E4B-9DA3-6E09F1E38615}" presName="tx1" presStyleLbl="revTx" presStyleIdx="3" presStyleCnt="10"/>
      <dgm:spPr/>
    </dgm:pt>
    <dgm:pt modelId="{5D89E3A3-3123-2646-A850-1CC380051BC8}" type="pres">
      <dgm:prSet presAssocID="{DE4A0677-7AB2-6E4B-9DA3-6E09F1E38615}" presName="vert1" presStyleCnt="0"/>
      <dgm:spPr/>
    </dgm:pt>
    <dgm:pt modelId="{DAEBDBE9-FD49-C644-9B89-AAE01AFFB16C}" type="pres">
      <dgm:prSet presAssocID="{23FE39C3-082D-DD4D-BF03-D6601189938A}" presName="thickLine" presStyleLbl="alignNode1" presStyleIdx="4" presStyleCnt="10"/>
      <dgm:spPr/>
    </dgm:pt>
    <dgm:pt modelId="{2EBD41E8-4BCA-0F48-A231-518EDC0609F0}" type="pres">
      <dgm:prSet presAssocID="{23FE39C3-082D-DD4D-BF03-D6601189938A}" presName="horz1" presStyleCnt="0"/>
      <dgm:spPr/>
    </dgm:pt>
    <dgm:pt modelId="{AD6D957D-65EA-FB4F-B7E7-2FE3AD8CF443}" type="pres">
      <dgm:prSet presAssocID="{23FE39C3-082D-DD4D-BF03-D6601189938A}" presName="tx1" presStyleLbl="revTx" presStyleIdx="4" presStyleCnt="10"/>
      <dgm:spPr/>
    </dgm:pt>
    <dgm:pt modelId="{603B03AC-BA35-564D-B80F-AF8768657A1F}" type="pres">
      <dgm:prSet presAssocID="{23FE39C3-082D-DD4D-BF03-D6601189938A}" presName="vert1" presStyleCnt="0"/>
      <dgm:spPr/>
    </dgm:pt>
    <dgm:pt modelId="{C0C79AB8-40A2-8345-8EC7-EDDEB58AC726}" type="pres">
      <dgm:prSet presAssocID="{263C8010-B2F6-054B-AA62-941E085C28BB}" presName="thickLine" presStyleLbl="alignNode1" presStyleIdx="5" presStyleCnt="10"/>
      <dgm:spPr/>
    </dgm:pt>
    <dgm:pt modelId="{3C88A1A4-8E2C-E04F-A54A-AD9F970512EE}" type="pres">
      <dgm:prSet presAssocID="{263C8010-B2F6-054B-AA62-941E085C28BB}" presName="horz1" presStyleCnt="0"/>
      <dgm:spPr/>
    </dgm:pt>
    <dgm:pt modelId="{0D4C1A39-BE30-414B-AC37-EEC2BB502CC1}" type="pres">
      <dgm:prSet presAssocID="{263C8010-B2F6-054B-AA62-941E085C28BB}" presName="tx1" presStyleLbl="revTx" presStyleIdx="5" presStyleCnt="10"/>
      <dgm:spPr/>
    </dgm:pt>
    <dgm:pt modelId="{7C6FF560-168D-2041-ABA2-370057DA6089}" type="pres">
      <dgm:prSet presAssocID="{263C8010-B2F6-054B-AA62-941E085C28BB}" presName="vert1" presStyleCnt="0"/>
      <dgm:spPr/>
    </dgm:pt>
    <dgm:pt modelId="{C44E0CF0-9561-9E4B-89E7-E49361D5E7E6}" type="pres">
      <dgm:prSet presAssocID="{833F05E9-C0EB-7D4D-B4FD-855D9299E567}" presName="thickLine" presStyleLbl="alignNode1" presStyleIdx="6" presStyleCnt="10"/>
      <dgm:spPr/>
    </dgm:pt>
    <dgm:pt modelId="{E615E538-4C54-8D48-AB11-A1EC39D48867}" type="pres">
      <dgm:prSet presAssocID="{833F05E9-C0EB-7D4D-B4FD-855D9299E567}" presName="horz1" presStyleCnt="0"/>
      <dgm:spPr/>
    </dgm:pt>
    <dgm:pt modelId="{659595BF-2E1B-8C40-BB1C-8CA8DEE350FB}" type="pres">
      <dgm:prSet presAssocID="{833F05E9-C0EB-7D4D-B4FD-855D9299E567}" presName="tx1" presStyleLbl="revTx" presStyleIdx="6" presStyleCnt="10"/>
      <dgm:spPr/>
    </dgm:pt>
    <dgm:pt modelId="{E536D792-79A6-254F-AFBC-7F4F146C343E}" type="pres">
      <dgm:prSet presAssocID="{833F05E9-C0EB-7D4D-B4FD-855D9299E567}" presName="vert1" presStyleCnt="0"/>
      <dgm:spPr/>
    </dgm:pt>
    <dgm:pt modelId="{B7B99B44-3895-4048-BCC4-8E5A1B714FBB}" type="pres">
      <dgm:prSet presAssocID="{62F1B1E4-15A0-BF4F-9074-935A8A3471CF}" presName="thickLine" presStyleLbl="alignNode1" presStyleIdx="7" presStyleCnt="10"/>
      <dgm:spPr/>
    </dgm:pt>
    <dgm:pt modelId="{26DC2D6C-3E13-3E46-BED0-0C88A322BE08}" type="pres">
      <dgm:prSet presAssocID="{62F1B1E4-15A0-BF4F-9074-935A8A3471CF}" presName="horz1" presStyleCnt="0"/>
      <dgm:spPr/>
    </dgm:pt>
    <dgm:pt modelId="{E1F4FA8A-2461-8543-B200-B7CCF670247C}" type="pres">
      <dgm:prSet presAssocID="{62F1B1E4-15A0-BF4F-9074-935A8A3471CF}" presName="tx1" presStyleLbl="revTx" presStyleIdx="7" presStyleCnt="10"/>
      <dgm:spPr/>
    </dgm:pt>
    <dgm:pt modelId="{BD544F98-0FFA-2741-8EF5-DE57D15E4FCE}" type="pres">
      <dgm:prSet presAssocID="{62F1B1E4-15A0-BF4F-9074-935A8A3471CF}" presName="vert1" presStyleCnt="0"/>
      <dgm:spPr/>
    </dgm:pt>
    <dgm:pt modelId="{77295E50-0FD2-FD4C-9E3B-7A47E8F408A4}" type="pres">
      <dgm:prSet presAssocID="{23436FA4-5844-EC4E-842F-9F4D1F128693}" presName="thickLine" presStyleLbl="alignNode1" presStyleIdx="8" presStyleCnt="10"/>
      <dgm:spPr/>
    </dgm:pt>
    <dgm:pt modelId="{4317C8AA-4DDA-9347-B30F-16399928C668}" type="pres">
      <dgm:prSet presAssocID="{23436FA4-5844-EC4E-842F-9F4D1F128693}" presName="horz1" presStyleCnt="0"/>
      <dgm:spPr/>
    </dgm:pt>
    <dgm:pt modelId="{79554AE4-0910-BA4E-AF9C-02C9A0D460DB}" type="pres">
      <dgm:prSet presAssocID="{23436FA4-5844-EC4E-842F-9F4D1F128693}" presName="tx1" presStyleLbl="revTx" presStyleIdx="8" presStyleCnt="10"/>
      <dgm:spPr/>
    </dgm:pt>
    <dgm:pt modelId="{839CC50A-5940-D740-8ECC-62F1455A3211}" type="pres">
      <dgm:prSet presAssocID="{23436FA4-5844-EC4E-842F-9F4D1F128693}" presName="vert1" presStyleCnt="0"/>
      <dgm:spPr/>
    </dgm:pt>
    <dgm:pt modelId="{8E2650EB-2555-8140-A95B-5ED0D7AE46EA}" type="pres">
      <dgm:prSet presAssocID="{597B5CF1-6EF7-3842-B1E8-1D5C3BF19316}" presName="thickLine" presStyleLbl="alignNode1" presStyleIdx="9" presStyleCnt="10"/>
      <dgm:spPr/>
    </dgm:pt>
    <dgm:pt modelId="{AD37650D-011C-0A4E-B5E6-6FFAC4071E28}" type="pres">
      <dgm:prSet presAssocID="{597B5CF1-6EF7-3842-B1E8-1D5C3BF19316}" presName="horz1" presStyleCnt="0"/>
      <dgm:spPr/>
    </dgm:pt>
    <dgm:pt modelId="{9EAE9CA0-A5AF-344E-AC59-66B2ECDEB946}" type="pres">
      <dgm:prSet presAssocID="{597B5CF1-6EF7-3842-B1E8-1D5C3BF19316}" presName="tx1" presStyleLbl="revTx" presStyleIdx="9" presStyleCnt="10"/>
      <dgm:spPr/>
    </dgm:pt>
    <dgm:pt modelId="{FD6C8C21-320C-BF42-968F-C23584681E77}" type="pres">
      <dgm:prSet presAssocID="{597B5CF1-6EF7-3842-B1E8-1D5C3BF19316}" presName="vert1" presStyleCnt="0"/>
      <dgm:spPr/>
    </dgm:pt>
  </dgm:ptLst>
  <dgm:cxnLst>
    <dgm:cxn modelId="{C881610B-3007-CF47-9842-0009EB3B65CC}" type="presOf" srcId="{DE4A0677-7AB2-6E4B-9DA3-6E09F1E38615}" destId="{280811EF-CFF3-6D4F-983D-E47D947B167C}" srcOrd="0" destOrd="0" presId="urn:microsoft.com/office/officeart/2008/layout/LinedList"/>
    <dgm:cxn modelId="{74D5C90C-AD06-B94B-AEBB-DAB321A8A5C0}" srcId="{3A5B7442-38AC-2D48-B3D7-A670FA40E84C}" destId="{23436FA4-5844-EC4E-842F-9F4D1F128693}" srcOrd="8" destOrd="0" parTransId="{D917983C-1DB2-6841-AB38-F48CAFDF8A83}" sibTransId="{D252AC85-3EDD-9A41-AEB1-2394FDA75010}"/>
    <dgm:cxn modelId="{42BC680E-1DAA-E146-81C6-B4C697B07ADD}" srcId="{3A5B7442-38AC-2D48-B3D7-A670FA40E84C}" destId="{597B5CF1-6EF7-3842-B1E8-1D5C3BF19316}" srcOrd="9" destOrd="0" parTransId="{9B23F80B-7744-204E-92A5-2175274D4BF8}" sibTransId="{5B846AC3-94A6-9647-B163-A3F7A856F498}"/>
    <dgm:cxn modelId="{AC67AA3B-0754-6241-882E-6D3D76619BDF}" type="presOf" srcId="{833F05E9-C0EB-7D4D-B4FD-855D9299E567}" destId="{659595BF-2E1B-8C40-BB1C-8CA8DEE350FB}" srcOrd="0" destOrd="0" presId="urn:microsoft.com/office/officeart/2008/layout/LinedList"/>
    <dgm:cxn modelId="{F2BB583C-6496-C140-9E0E-337600D1E11B}" srcId="{3A5B7442-38AC-2D48-B3D7-A670FA40E84C}" destId="{833F05E9-C0EB-7D4D-B4FD-855D9299E567}" srcOrd="6" destOrd="0" parTransId="{D757450F-9626-8F4A-BAD0-AEE542908806}" sibTransId="{1A5D93FE-10A5-2943-936C-05DC4B9ABF88}"/>
    <dgm:cxn modelId="{A5EB693C-46A3-5643-8BBA-4A0C1FC38E72}" type="presOf" srcId="{23436FA4-5844-EC4E-842F-9F4D1F128693}" destId="{79554AE4-0910-BA4E-AF9C-02C9A0D460DB}" srcOrd="0" destOrd="0" presId="urn:microsoft.com/office/officeart/2008/layout/LinedList"/>
    <dgm:cxn modelId="{066AB759-161D-394E-837F-4C88A00E1F13}" srcId="{3A5B7442-38AC-2D48-B3D7-A670FA40E84C}" destId="{552553E1-5F2A-CB4C-AD19-9FF02EEA440B}" srcOrd="1" destOrd="0" parTransId="{7B70C1B5-15BF-4F40-92F6-7AC73FD0C0D1}" sibTransId="{9DA9E077-60EC-A14A-85E2-EBAA17EFA82E}"/>
    <dgm:cxn modelId="{F82A785C-1CAF-3941-84B8-F7D5E23BD7FC}" type="presOf" srcId="{62F1B1E4-15A0-BF4F-9074-935A8A3471CF}" destId="{E1F4FA8A-2461-8543-B200-B7CCF670247C}" srcOrd="0" destOrd="0" presId="urn:microsoft.com/office/officeart/2008/layout/LinedList"/>
    <dgm:cxn modelId="{A3B47D60-F915-BE4A-98BF-3BFC72722E52}" type="presOf" srcId="{3A5B7442-38AC-2D48-B3D7-A670FA40E84C}" destId="{D738E9C2-B323-3649-993B-9AF1D5E5949B}" srcOrd="0" destOrd="0" presId="urn:microsoft.com/office/officeart/2008/layout/LinedList"/>
    <dgm:cxn modelId="{F5C11C6D-CB34-004D-B8B9-27B3CED5A717}" type="presOf" srcId="{552553E1-5F2A-CB4C-AD19-9FF02EEA440B}" destId="{1118AA66-22E5-8248-A01D-1F90D794D9F6}" srcOrd="0" destOrd="0" presId="urn:microsoft.com/office/officeart/2008/layout/LinedList"/>
    <dgm:cxn modelId="{CCDA5775-EFFE-7842-AF0F-E06CC029A1FE}" srcId="{3A5B7442-38AC-2D48-B3D7-A670FA40E84C}" destId="{DE4A0677-7AB2-6E4B-9DA3-6E09F1E38615}" srcOrd="3" destOrd="0" parTransId="{D06EEADB-527E-994D-BAA3-D6986D593EDA}" sibTransId="{3CA8B67C-7A98-C34B-9912-303263B6CC13}"/>
    <dgm:cxn modelId="{23027981-F47D-EB44-B673-34EF0AA2290F}" type="presOf" srcId="{9565C69A-1212-1A47-A014-8AC73BF4A74C}" destId="{6F5F00E7-BC8D-EA4B-AF71-F96078193B5C}" srcOrd="0" destOrd="0" presId="urn:microsoft.com/office/officeart/2008/layout/LinedList"/>
    <dgm:cxn modelId="{5A896482-CA96-5A49-9635-3151ED649806}" type="presOf" srcId="{263C8010-B2F6-054B-AA62-941E085C28BB}" destId="{0D4C1A39-BE30-414B-AC37-EEC2BB502CC1}" srcOrd="0" destOrd="0" presId="urn:microsoft.com/office/officeart/2008/layout/LinedList"/>
    <dgm:cxn modelId="{D5E6458F-E60B-D147-9CA9-8960FD583114}" srcId="{3A5B7442-38AC-2D48-B3D7-A670FA40E84C}" destId="{9565C69A-1212-1A47-A014-8AC73BF4A74C}" srcOrd="2" destOrd="0" parTransId="{FB2A9083-87E8-5A4D-B9DF-18582BE8DFD1}" sibTransId="{95351FAF-381C-0246-A33E-93AD03C454F1}"/>
    <dgm:cxn modelId="{3BF6FABF-7B6D-E641-A4F2-F56DC15BB852}" type="presOf" srcId="{23FE39C3-082D-DD4D-BF03-D6601189938A}" destId="{AD6D957D-65EA-FB4F-B7E7-2FE3AD8CF443}" srcOrd="0" destOrd="0" presId="urn:microsoft.com/office/officeart/2008/layout/LinedList"/>
    <dgm:cxn modelId="{1D6CCDD9-395F-084A-88D1-B909CB182DB1}" srcId="{3A5B7442-38AC-2D48-B3D7-A670FA40E84C}" destId="{263C8010-B2F6-054B-AA62-941E085C28BB}" srcOrd="5" destOrd="0" parTransId="{8C758BCA-2CE8-D243-9341-AB4E243ECE74}" sibTransId="{983A94C7-23FA-9C43-A92B-C0DD3A12B34C}"/>
    <dgm:cxn modelId="{0EEE3FE3-9650-2245-B9A8-88EBA0921AF8}" type="presOf" srcId="{48237EBF-BDAE-9C4F-8CB2-C1A99EB04E86}" destId="{99ED57A7-62D0-D94F-BD11-52E918B6BACA}" srcOrd="0" destOrd="0" presId="urn:microsoft.com/office/officeart/2008/layout/LinedList"/>
    <dgm:cxn modelId="{7FEFF6E4-C581-B043-8E9D-9183D2341F6C}" type="presOf" srcId="{597B5CF1-6EF7-3842-B1E8-1D5C3BF19316}" destId="{9EAE9CA0-A5AF-344E-AC59-66B2ECDEB946}" srcOrd="0" destOrd="0" presId="urn:microsoft.com/office/officeart/2008/layout/LinedList"/>
    <dgm:cxn modelId="{81DF93EF-1B97-0A4E-9931-0EB729DFB17F}" srcId="{3A5B7442-38AC-2D48-B3D7-A670FA40E84C}" destId="{23FE39C3-082D-DD4D-BF03-D6601189938A}" srcOrd="4" destOrd="0" parTransId="{A5B332B0-AFE4-B94C-9350-9248BF97CC3F}" sibTransId="{B854A776-12DB-FB46-9664-B392693A470C}"/>
    <dgm:cxn modelId="{782CECF7-EDEA-C841-AF4C-1E33BB49217B}" srcId="{3A5B7442-38AC-2D48-B3D7-A670FA40E84C}" destId="{48237EBF-BDAE-9C4F-8CB2-C1A99EB04E86}" srcOrd="0" destOrd="0" parTransId="{D37C3B0B-F869-F146-8828-7E1397334063}" sibTransId="{10CC6B12-4BFD-E845-9D5A-F4C56B1C1C7D}"/>
    <dgm:cxn modelId="{C08A7AFE-C00A-674C-908B-E9E7DA8A9315}" srcId="{3A5B7442-38AC-2D48-B3D7-A670FA40E84C}" destId="{62F1B1E4-15A0-BF4F-9074-935A8A3471CF}" srcOrd="7" destOrd="0" parTransId="{4CD307AF-BBC2-8B4D-AF0A-37B3F32CBE36}" sibTransId="{E1D44E84-F2CA-2A41-943A-FE59BEB4FCFA}"/>
    <dgm:cxn modelId="{4D116FF6-2BEC-F14B-9229-8DD59A9ACA11}" type="presParOf" srcId="{D738E9C2-B323-3649-993B-9AF1D5E5949B}" destId="{1A184A39-A03E-4A48-BFDF-09789ECA7741}" srcOrd="0" destOrd="0" presId="urn:microsoft.com/office/officeart/2008/layout/LinedList"/>
    <dgm:cxn modelId="{22688E80-84F5-5444-AF8D-D6436F2D697A}" type="presParOf" srcId="{D738E9C2-B323-3649-993B-9AF1D5E5949B}" destId="{C6859893-7D95-EC49-8DA0-8F8951FAB6AB}" srcOrd="1" destOrd="0" presId="urn:microsoft.com/office/officeart/2008/layout/LinedList"/>
    <dgm:cxn modelId="{92A1E32B-F8AA-4C40-85B6-3D92418D3C83}" type="presParOf" srcId="{C6859893-7D95-EC49-8DA0-8F8951FAB6AB}" destId="{99ED57A7-62D0-D94F-BD11-52E918B6BACA}" srcOrd="0" destOrd="0" presId="urn:microsoft.com/office/officeart/2008/layout/LinedList"/>
    <dgm:cxn modelId="{2C121A45-238B-E049-9F88-38DE6683E13C}" type="presParOf" srcId="{C6859893-7D95-EC49-8DA0-8F8951FAB6AB}" destId="{926FC4B7-7DE5-DA42-AB23-8229FA7D16D2}" srcOrd="1" destOrd="0" presId="urn:microsoft.com/office/officeart/2008/layout/LinedList"/>
    <dgm:cxn modelId="{6DD3043F-3810-8F40-959F-C01930A7EB00}" type="presParOf" srcId="{D738E9C2-B323-3649-993B-9AF1D5E5949B}" destId="{8D482578-D3DE-314D-AFCF-8D53C0444EA8}" srcOrd="2" destOrd="0" presId="urn:microsoft.com/office/officeart/2008/layout/LinedList"/>
    <dgm:cxn modelId="{4BE4B72C-65C1-9248-BFC1-063BC2A4D225}" type="presParOf" srcId="{D738E9C2-B323-3649-993B-9AF1D5E5949B}" destId="{01F5A7F4-223B-684F-A452-AE6C51AE06A6}" srcOrd="3" destOrd="0" presId="urn:microsoft.com/office/officeart/2008/layout/LinedList"/>
    <dgm:cxn modelId="{E642EDFC-8346-1D49-89F2-DE50E39C1574}" type="presParOf" srcId="{01F5A7F4-223B-684F-A452-AE6C51AE06A6}" destId="{1118AA66-22E5-8248-A01D-1F90D794D9F6}" srcOrd="0" destOrd="0" presId="urn:microsoft.com/office/officeart/2008/layout/LinedList"/>
    <dgm:cxn modelId="{9A82EDE0-D4D9-E44A-B442-1BEEA18BC7E3}" type="presParOf" srcId="{01F5A7F4-223B-684F-A452-AE6C51AE06A6}" destId="{C424DA9C-736D-E249-A162-FB1816763289}" srcOrd="1" destOrd="0" presId="urn:microsoft.com/office/officeart/2008/layout/LinedList"/>
    <dgm:cxn modelId="{170C3C80-84D2-874B-9FF0-7B44D28E90DB}" type="presParOf" srcId="{D738E9C2-B323-3649-993B-9AF1D5E5949B}" destId="{A25C9B2A-44DB-5245-B439-E8D6E1C6A00A}" srcOrd="4" destOrd="0" presId="urn:microsoft.com/office/officeart/2008/layout/LinedList"/>
    <dgm:cxn modelId="{B2F51642-0CFE-C446-9C5F-0A80E7503D64}" type="presParOf" srcId="{D738E9C2-B323-3649-993B-9AF1D5E5949B}" destId="{C70A693F-7B8A-8548-BC10-189D6861927B}" srcOrd="5" destOrd="0" presId="urn:microsoft.com/office/officeart/2008/layout/LinedList"/>
    <dgm:cxn modelId="{B50197FB-1110-5043-8EA3-01EE2AA0A701}" type="presParOf" srcId="{C70A693F-7B8A-8548-BC10-189D6861927B}" destId="{6F5F00E7-BC8D-EA4B-AF71-F96078193B5C}" srcOrd="0" destOrd="0" presId="urn:microsoft.com/office/officeart/2008/layout/LinedList"/>
    <dgm:cxn modelId="{826B25D5-3730-5448-972A-68F7C0F162C5}" type="presParOf" srcId="{C70A693F-7B8A-8548-BC10-189D6861927B}" destId="{260B41C9-71FA-8748-810A-D2A0B31FBC0F}" srcOrd="1" destOrd="0" presId="urn:microsoft.com/office/officeart/2008/layout/LinedList"/>
    <dgm:cxn modelId="{C9A7B786-EFC0-C045-8F18-155F790F4AE0}" type="presParOf" srcId="{D738E9C2-B323-3649-993B-9AF1D5E5949B}" destId="{FD135056-C39B-4945-9408-BB21205CAFC4}" srcOrd="6" destOrd="0" presId="urn:microsoft.com/office/officeart/2008/layout/LinedList"/>
    <dgm:cxn modelId="{903A5583-3655-8E43-A22C-DA3598ED2440}" type="presParOf" srcId="{D738E9C2-B323-3649-993B-9AF1D5E5949B}" destId="{336003DC-6E63-9D49-AF62-E5FB01671CCE}" srcOrd="7" destOrd="0" presId="urn:microsoft.com/office/officeart/2008/layout/LinedList"/>
    <dgm:cxn modelId="{8C6942C6-E835-7C42-8DE6-ACB08BC96EF3}" type="presParOf" srcId="{336003DC-6E63-9D49-AF62-E5FB01671CCE}" destId="{280811EF-CFF3-6D4F-983D-E47D947B167C}" srcOrd="0" destOrd="0" presId="urn:microsoft.com/office/officeart/2008/layout/LinedList"/>
    <dgm:cxn modelId="{F9B8C801-B437-F448-8FF4-F01490F04F9E}" type="presParOf" srcId="{336003DC-6E63-9D49-AF62-E5FB01671CCE}" destId="{5D89E3A3-3123-2646-A850-1CC380051BC8}" srcOrd="1" destOrd="0" presId="urn:microsoft.com/office/officeart/2008/layout/LinedList"/>
    <dgm:cxn modelId="{C446ED50-0B05-CD48-91A8-FA67D95DBF64}" type="presParOf" srcId="{D738E9C2-B323-3649-993B-9AF1D5E5949B}" destId="{DAEBDBE9-FD49-C644-9B89-AAE01AFFB16C}" srcOrd="8" destOrd="0" presId="urn:microsoft.com/office/officeart/2008/layout/LinedList"/>
    <dgm:cxn modelId="{312F4C6C-034A-9A41-8600-9EB85693134A}" type="presParOf" srcId="{D738E9C2-B323-3649-993B-9AF1D5E5949B}" destId="{2EBD41E8-4BCA-0F48-A231-518EDC0609F0}" srcOrd="9" destOrd="0" presId="urn:microsoft.com/office/officeart/2008/layout/LinedList"/>
    <dgm:cxn modelId="{355ADA6C-DF45-484B-9EF7-BDD412CCBB99}" type="presParOf" srcId="{2EBD41E8-4BCA-0F48-A231-518EDC0609F0}" destId="{AD6D957D-65EA-FB4F-B7E7-2FE3AD8CF443}" srcOrd="0" destOrd="0" presId="urn:microsoft.com/office/officeart/2008/layout/LinedList"/>
    <dgm:cxn modelId="{02286827-2C9A-C84B-A7F2-0540D17BEA54}" type="presParOf" srcId="{2EBD41E8-4BCA-0F48-A231-518EDC0609F0}" destId="{603B03AC-BA35-564D-B80F-AF8768657A1F}" srcOrd="1" destOrd="0" presId="urn:microsoft.com/office/officeart/2008/layout/LinedList"/>
    <dgm:cxn modelId="{277A4202-96FB-BA42-BB31-B8AE6FC3B07A}" type="presParOf" srcId="{D738E9C2-B323-3649-993B-9AF1D5E5949B}" destId="{C0C79AB8-40A2-8345-8EC7-EDDEB58AC726}" srcOrd="10" destOrd="0" presId="urn:microsoft.com/office/officeart/2008/layout/LinedList"/>
    <dgm:cxn modelId="{42ACA070-47F0-F344-B1AF-10F8D43A1384}" type="presParOf" srcId="{D738E9C2-B323-3649-993B-9AF1D5E5949B}" destId="{3C88A1A4-8E2C-E04F-A54A-AD9F970512EE}" srcOrd="11" destOrd="0" presId="urn:microsoft.com/office/officeart/2008/layout/LinedList"/>
    <dgm:cxn modelId="{2FC76BDA-C9CB-7C44-BCA1-E5AC1D264E3B}" type="presParOf" srcId="{3C88A1A4-8E2C-E04F-A54A-AD9F970512EE}" destId="{0D4C1A39-BE30-414B-AC37-EEC2BB502CC1}" srcOrd="0" destOrd="0" presId="urn:microsoft.com/office/officeart/2008/layout/LinedList"/>
    <dgm:cxn modelId="{1A3A5E56-3F23-9C44-B443-5A85997FAE14}" type="presParOf" srcId="{3C88A1A4-8E2C-E04F-A54A-AD9F970512EE}" destId="{7C6FF560-168D-2041-ABA2-370057DA6089}" srcOrd="1" destOrd="0" presId="urn:microsoft.com/office/officeart/2008/layout/LinedList"/>
    <dgm:cxn modelId="{8E379AB0-6C0D-314D-8C8A-14D4EB37F7B9}" type="presParOf" srcId="{D738E9C2-B323-3649-993B-9AF1D5E5949B}" destId="{C44E0CF0-9561-9E4B-89E7-E49361D5E7E6}" srcOrd="12" destOrd="0" presId="urn:microsoft.com/office/officeart/2008/layout/LinedList"/>
    <dgm:cxn modelId="{2ED61890-1600-8947-B817-00050DCDAFBF}" type="presParOf" srcId="{D738E9C2-B323-3649-993B-9AF1D5E5949B}" destId="{E615E538-4C54-8D48-AB11-A1EC39D48867}" srcOrd="13" destOrd="0" presId="urn:microsoft.com/office/officeart/2008/layout/LinedList"/>
    <dgm:cxn modelId="{4C25E697-2B48-5C4B-BE29-B2C6577F4416}" type="presParOf" srcId="{E615E538-4C54-8D48-AB11-A1EC39D48867}" destId="{659595BF-2E1B-8C40-BB1C-8CA8DEE350FB}" srcOrd="0" destOrd="0" presId="urn:microsoft.com/office/officeart/2008/layout/LinedList"/>
    <dgm:cxn modelId="{C8903916-5CEE-544B-822B-FEA088DFF8F5}" type="presParOf" srcId="{E615E538-4C54-8D48-AB11-A1EC39D48867}" destId="{E536D792-79A6-254F-AFBC-7F4F146C343E}" srcOrd="1" destOrd="0" presId="urn:microsoft.com/office/officeart/2008/layout/LinedList"/>
    <dgm:cxn modelId="{0952C7E9-8DAF-3A48-B7E6-48DCF59CC419}" type="presParOf" srcId="{D738E9C2-B323-3649-993B-9AF1D5E5949B}" destId="{B7B99B44-3895-4048-BCC4-8E5A1B714FBB}" srcOrd="14" destOrd="0" presId="urn:microsoft.com/office/officeart/2008/layout/LinedList"/>
    <dgm:cxn modelId="{0B2E7128-B4CE-EC43-ABB0-9487DFE2E425}" type="presParOf" srcId="{D738E9C2-B323-3649-993B-9AF1D5E5949B}" destId="{26DC2D6C-3E13-3E46-BED0-0C88A322BE08}" srcOrd="15" destOrd="0" presId="urn:microsoft.com/office/officeart/2008/layout/LinedList"/>
    <dgm:cxn modelId="{2A327E6D-CEF4-9841-A4E8-B879513DBCD7}" type="presParOf" srcId="{26DC2D6C-3E13-3E46-BED0-0C88A322BE08}" destId="{E1F4FA8A-2461-8543-B200-B7CCF670247C}" srcOrd="0" destOrd="0" presId="urn:microsoft.com/office/officeart/2008/layout/LinedList"/>
    <dgm:cxn modelId="{ACE07619-FFC1-F34E-B629-DC77ECFB9D41}" type="presParOf" srcId="{26DC2D6C-3E13-3E46-BED0-0C88A322BE08}" destId="{BD544F98-0FFA-2741-8EF5-DE57D15E4FCE}" srcOrd="1" destOrd="0" presId="urn:microsoft.com/office/officeart/2008/layout/LinedList"/>
    <dgm:cxn modelId="{774C42CA-2060-6A45-BB07-76F81482D67C}" type="presParOf" srcId="{D738E9C2-B323-3649-993B-9AF1D5E5949B}" destId="{77295E50-0FD2-FD4C-9E3B-7A47E8F408A4}" srcOrd="16" destOrd="0" presId="urn:microsoft.com/office/officeart/2008/layout/LinedList"/>
    <dgm:cxn modelId="{05C747FB-923F-D548-8068-2DEF049CBE0F}" type="presParOf" srcId="{D738E9C2-B323-3649-993B-9AF1D5E5949B}" destId="{4317C8AA-4DDA-9347-B30F-16399928C668}" srcOrd="17" destOrd="0" presId="urn:microsoft.com/office/officeart/2008/layout/LinedList"/>
    <dgm:cxn modelId="{F253FF42-7AC1-AE4B-B65E-20F8FD8AE940}" type="presParOf" srcId="{4317C8AA-4DDA-9347-B30F-16399928C668}" destId="{79554AE4-0910-BA4E-AF9C-02C9A0D460DB}" srcOrd="0" destOrd="0" presId="urn:microsoft.com/office/officeart/2008/layout/LinedList"/>
    <dgm:cxn modelId="{5D5C83E7-319A-AC4E-9054-2C7BA5D1EED9}" type="presParOf" srcId="{4317C8AA-4DDA-9347-B30F-16399928C668}" destId="{839CC50A-5940-D740-8ECC-62F1455A3211}" srcOrd="1" destOrd="0" presId="urn:microsoft.com/office/officeart/2008/layout/LinedList"/>
    <dgm:cxn modelId="{277EEAEB-1CEA-D846-8848-102646999FD2}" type="presParOf" srcId="{D738E9C2-B323-3649-993B-9AF1D5E5949B}" destId="{8E2650EB-2555-8140-A95B-5ED0D7AE46EA}" srcOrd="18" destOrd="0" presId="urn:microsoft.com/office/officeart/2008/layout/LinedList"/>
    <dgm:cxn modelId="{7A3AE19D-6EF7-524F-A148-BC2F483A82DB}" type="presParOf" srcId="{D738E9C2-B323-3649-993B-9AF1D5E5949B}" destId="{AD37650D-011C-0A4E-B5E6-6FFAC4071E28}" srcOrd="19" destOrd="0" presId="urn:microsoft.com/office/officeart/2008/layout/LinedList"/>
    <dgm:cxn modelId="{1C99B3B5-B24D-D14C-9F75-145182B0870A}" type="presParOf" srcId="{AD37650D-011C-0A4E-B5E6-6FFAC4071E28}" destId="{9EAE9CA0-A5AF-344E-AC59-66B2ECDEB946}" srcOrd="0" destOrd="0" presId="urn:microsoft.com/office/officeart/2008/layout/LinedList"/>
    <dgm:cxn modelId="{27749F67-ACD5-784B-B68D-0900B6AD9F3D}" type="presParOf" srcId="{AD37650D-011C-0A4E-B5E6-6FFAC4071E28}" destId="{FD6C8C21-320C-BF42-968F-C23584681E7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38DCD4D-B4B3-5645-BB5E-921AAC36A943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94B6783-F8CD-5B44-B1C8-985150CB6859}">
      <dgm:prSet/>
      <dgm:spPr/>
      <dgm:t>
        <a:bodyPr/>
        <a:lstStyle/>
        <a:p>
          <a:r>
            <a:rPr lang="en-US" b="1" dirty="0"/>
            <a:t>Boards are responsible for governing the institution by:</a:t>
          </a:r>
          <a:endParaRPr lang="en-US" dirty="0"/>
        </a:p>
      </dgm:t>
    </dgm:pt>
    <dgm:pt modelId="{06327BFC-0051-614E-A75E-30D3807A8792}" type="parTrans" cxnId="{B7B579BD-7741-AE49-BA0E-907CDED994FF}">
      <dgm:prSet/>
      <dgm:spPr/>
      <dgm:t>
        <a:bodyPr/>
        <a:lstStyle/>
        <a:p>
          <a:endParaRPr lang="en-US"/>
        </a:p>
      </dgm:t>
    </dgm:pt>
    <dgm:pt modelId="{F1AE05FB-8531-3C40-A171-EDD44CAA03AA}" type="sibTrans" cxnId="{B7B579BD-7741-AE49-BA0E-907CDED994FF}">
      <dgm:prSet/>
      <dgm:spPr/>
      <dgm:t>
        <a:bodyPr/>
        <a:lstStyle/>
        <a:p>
          <a:endParaRPr lang="en-US"/>
        </a:p>
      </dgm:t>
    </dgm:pt>
    <dgm:pt modelId="{9B1E43F7-00F4-C74A-AE1A-8076E2FBEBD1}">
      <dgm:prSet/>
      <dgm:spPr/>
      <dgm:t>
        <a:bodyPr/>
        <a:lstStyle/>
        <a:p>
          <a:r>
            <a:rPr lang="en-US" dirty="0"/>
            <a:t>Defining mission and direction</a:t>
          </a:r>
        </a:p>
      </dgm:t>
    </dgm:pt>
    <dgm:pt modelId="{960B4CE4-FB9F-7841-BAE7-39EBC5D62070}" type="parTrans" cxnId="{FDCF6209-E982-7F45-A9BB-E5900EE8FF67}">
      <dgm:prSet/>
      <dgm:spPr/>
      <dgm:t>
        <a:bodyPr/>
        <a:lstStyle/>
        <a:p>
          <a:endParaRPr lang="en-US"/>
        </a:p>
      </dgm:t>
    </dgm:pt>
    <dgm:pt modelId="{F215B783-545C-B943-B31E-608B1E98661D}" type="sibTrans" cxnId="{FDCF6209-E982-7F45-A9BB-E5900EE8FF67}">
      <dgm:prSet/>
      <dgm:spPr/>
      <dgm:t>
        <a:bodyPr/>
        <a:lstStyle/>
        <a:p>
          <a:endParaRPr lang="en-US"/>
        </a:p>
      </dgm:t>
    </dgm:pt>
    <dgm:pt modelId="{92259C9F-DFBF-914D-9E08-F5BE8F946272}">
      <dgm:prSet/>
      <dgm:spPr/>
      <dgm:t>
        <a:bodyPr/>
        <a:lstStyle/>
        <a:p>
          <a:r>
            <a:rPr lang="en-US" dirty="0"/>
            <a:t>Selecting and supporting leadership</a:t>
          </a:r>
        </a:p>
      </dgm:t>
    </dgm:pt>
    <dgm:pt modelId="{16B61073-6085-8E41-8F29-AA90882DC3EB}" type="parTrans" cxnId="{E5AC4D3E-0871-DD48-B1E5-7149DFD18850}">
      <dgm:prSet/>
      <dgm:spPr/>
      <dgm:t>
        <a:bodyPr/>
        <a:lstStyle/>
        <a:p>
          <a:endParaRPr lang="en-US"/>
        </a:p>
      </dgm:t>
    </dgm:pt>
    <dgm:pt modelId="{F2BFF7C1-D3C0-E94D-BFB7-2B26A74034AD}" type="sibTrans" cxnId="{E5AC4D3E-0871-DD48-B1E5-7149DFD18850}">
      <dgm:prSet/>
      <dgm:spPr/>
      <dgm:t>
        <a:bodyPr/>
        <a:lstStyle/>
        <a:p>
          <a:endParaRPr lang="en-US"/>
        </a:p>
      </dgm:t>
    </dgm:pt>
    <dgm:pt modelId="{2BEBD9A9-EE16-9A4E-8425-D38A61F70B89}">
      <dgm:prSet/>
      <dgm:spPr/>
      <dgm:t>
        <a:bodyPr/>
        <a:lstStyle/>
        <a:p>
          <a:r>
            <a:rPr lang="en-US" dirty="0"/>
            <a:t>Overseeing strategy, finances, educational quality, and policy</a:t>
          </a:r>
        </a:p>
      </dgm:t>
    </dgm:pt>
    <dgm:pt modelId="{B2B6E475-ABAB-0848-BA90-1017C9EF4DA3}" type="parTrans" cxnId="{8D9E6DD4-A1E3-424A-A5AB-71D1BF801705}">
      <dgm:prSet/>
      <dgm:spPr/>
      <dgm:t>
        <a:bodyPr/>
        <a:lstStyle/>
        <a:p>
          <a:endParaRPr lang="en-US"/>
        </a:p>
      </dgm:t>
    </dgm:pt>
    <dgm:pt modelId="{E9F0259E-3AEE-CC4D-B1D6-AFDE57F45580}" type="sibTrans" cxnId="{8D9E6DD4-A1E3-424A-A5AB-71D1BF801705}">
      <dgm:prSet/>
      <dgm:spPr/>
      <dgm:t>
        <a:bodyPr/>
        <a:lstStyle/>
        <a:p>
          <a:endParaRPr lang="en-US"/>
        </a:p>
      </dgm:t>
    </dgm:pt>
    <dgm:pt modelId="{DDC25471-543B-394A-99AC-70A5F78EA938}">
      <dgm:prSet/>
      <dgm:spPr/>
      <dgm:t>
        <a:bodyPr/>
        <a:lstStyle/>
        <a:p>
          <a:r>
            <a:rPr lang="en-US" dirty="0"/>
            <a:t>Protecting autonomy and academic freedom</a:t>
          </a:r>
        </a:p>
      </dgm:t>
    </dgm:pt>
    <dgm:pt modelId="{A1EFDCE8-A0C8-8548-B33A-B87592558C71}" type="parTrans" cxnId="{AF505606-5FD9-4549-9FEB-40793A88144E}">
      <dgm:prSet/>
      <dgm:spPr/>
      <dgm:t>
        <a:bodyPr/>
        <a:lstStyle/>
        <a:p>
          <a:endParaRPr lang="en-US"/>
        </a:p>
      </dgm:t>
    </dgm:pt>
    <dgm:pt modelId="{4135DC7A-59A7-7049-AABE-0992A9F893A0}" type="sibTrans" cxnId="{AF505606-5FD9-4549-9FEB-40793A88144E}">
      <dgm:prSet/>
      <dgm:spPr/>
      <dgm:t>
        <a:bodyPr/>
        <a:lstStyle/>
        <a:p>
          <a:endParaRPr lang="en-US"/>
        </a:p>
      </dgm:t>
    </dgm:pt>
    <dgm:pt modelId="{17B8387E-E778-0840-A174-611C8AF88A19}">
      <dgm:prSet/>
      <dgm:spPr/>
      <dgm:t>
        <a:bodyPr/>
        <a:lstStyle/>
        <a:p>
          <a:r>
            <a:rPr lang="en-US" dirty="0"/>
            <a:t>Governing with integrity and accountability</a:t>
          </a:r>
        </a:p>
      </dgm:t>
    </dgm:pt>
    <dgm:pt modelId="{A4D54BF8-D6A8-9A42-8027-A1F55B460E52}" type="parTrans" cxnId="{88BC2449-4969-E040-A5FB-0359CEA8D85F}">
      <dgm:prSet/>
      <dgm:spPr/>
      <dgm:t>
        <a:bodyPr/>
        <a:lstStyle/>
        <a:p>
          <a:endParaRPr lang="en-US"/>
        </a:p>
      </dgm:t>
    </dgm:pt>
    <dgm:pt modelId="{1F6EE3EF-A228-E843-B9A4-C1477DC3D574}" type="sibTrans" cxnId="{88BC2449-4969-E040-A5FB-0359CEA8D85F}">
      <dgm:prSet/>
      <dgm:spPr/>
      <dgm:t>
        <a:bodyPr/>
        <a:lstStyle/>
        <a:p>
          <a:endParaRPr lang="en-US"/>
        </a:p>
      </dgm:t>
    </dgm:pt>
    <dgm:pt modelId="{79374781-4856-1540-80F3-F2705190B2D2}">
      <dgm:prSet/>
      <dgm:spPr/>
      <dgm:t>
        <a:bodyPr/>
        <a:lstStyle/>
        <a:p>
          <a:r>
            <a:rPr lang="en-US" b="1" dirty="0"/>
            <a:t>Individual trustees are responsible for:</a:t>
          </a:r>
          <a:endParaRPr lang="en-US" dirty="0"/>
        </a:p>
      </dgm:t>
    </dgm:pt>
    <dgm:pt modelId="{FEF3B363-D303-5946-AD0B-BBE826AFDB4D}" type="parTrans" cxnId="{F72C93BD-DA42-F942-A479-0D67CD8DF2D1}">
      <dgm:prSet/>
      <dgm:spPr/>
      <dgm:t>
        <a:bodyPr/>
        <a:lstStyle/>
        <a:p>
          <a:endParaRPr lang="en-US"/>
        </a:p>
      </dgm:t>
    </dgm:pt>
    <dgm:pt modelId="{4EFAAEF9-6CCF-D04E-804D-A35E89C40F7B}" type="sibTrans" cxnId="{F72C93BD-DA42-F942-A479-0D67CD8DF2D1}">
      <dgm:prSet/>
      <dgm:spPr/>
      <dgm:t>
        <a:bodyPr/>
        <a:lstStyle/>
        <a:p>
          <a:endParaRPr lang="en-US"/>
        </a:p>
      </dgm:t>
    </dgm:pt>
    <dgm:pt modelId="{6DB5F789-5637-CB4F-B18E-C0A9BAAE8FB5}">
      <dgm:prSet/>
      <dgm:spPr/>
      <dgm:t>
        <a:bodyPr/>
        <a:lstStyle/>
        <a:p>
          <a:r>
            <a:rPr lang="en-US" dirty="0"/>
            <a:t>Serving loyally and ethically</a:t>
          </a:r>
        </a:p>
      </dgm:t>
    </dgm:pt>
    <dgm:pt modelId="{995C6C4C-E474-5D43-B426-BC81B0A9BC8C}" type="parTrans" cxnId="{42CF4CD8-42ED-B349-9E1F-68B59CED9A24}">
      <dgm:prSet/>
      <dgm:spPr/>
      <dgm:t>
        <a:bodyPr/>
        <a:lstStyle/>
        <a:p>
          <a:endParaRPr lang="en-US"/>
        </a:p>
      </dgm:t>
    </dgm:pt>
    <dgm:pt modelId="{8BF90ED9-61C6-ED4D-99FF-29A2DCC1A4F5}" type="sibTrans" cxnId="{42CF4CD8-42ED-B349-9E1F-68B59CED9A24}">
      <dgm:prSet/>
      <dgm:spPr/>
      <dgm:t>
        <a:bodyPr/>
        <a:lstStyle/>
        <a:p>
          <a:endParaRPr lang="en-US"/>
        </a:p>
      </dgm:t>
    </dgm:pt>
    <dgm:pt modelId="{94FCFC8B-46B3-D24F-A381-627030D69BF3}">
      <dgm:prSet/>
      <dgm:spPr/>
      <dgm:t>
        <a:bodyPr/>
        <a:lstStyle/>
        <a:p>
          <a:r>
            <a:rPr lang="en-US" dirty="0"/>
            <a:t>Exercising sound judgment</a:t>
          </a:r>
        </a:p>
      </dgm:t>
    </dgm:pt>
    <dgm:pt modelId="{EA243010-BABD-2B49-95F5-ACCE208BBF5A}" type="parTrans" cxnId="{A246A3D6-0297-3442-A0F5-79C432055E0A}">
      <dgm:prSet/>
      <dgm:spPr/>
      <dgm:t>
        <a:bodyPr/>
        <a:lstStyle/>
        <a:p>
          <a:endParaRPr lang="en-US"/>
        </a:p>
      </dgm:t>
    </dgm:pt>
    <dgm:pt modelId="{3A011894-DC73-7846-9074-5D131F05A08E}" type="sibTrans" cxnId="{A246A3D6-0297-3442-A0F5-79C432055E0A}">
      <dgm:prSet/>
      <dgm:spPr/>
      <dgm:t>
        <a:bodyPr/>
        <a:lstStyle/>
        <a:p>
          <a:endParaRPr lang="en-US"/>
        </a:p>
      </dgm:t>
    </dgm:pt>
    <dgm:pt modelId="{D888E36F-E856-5B4F-BC1D-31E7F610D275}">
      <dgm:prSet/>
      <dgm:spPr/>
      <dgm:t>
        <a:bodyPr/>
        <a:lstStyle/>
        <a:p>
          <a:r>
            <a:rPr lang="en-US" dirty="0"/>
            <a:t>Strengthening the board’s collective effectiveness</a:t>
          </a:r>
        </a:p>
      </dgm:t>
    </dgm:pt>
    <dgm:pt modelId="{7EE75342-8081-544E-9094-B4D0AE53F37B}" type="parTrans" cxnId="{5F097864-DB0E-0647-BCFB-6AB564393563}">
      <dgm:prSet/>
      <dgm:spPr/>
      <dgm:t>
        <a:bodyPr/>
        <a:lstStyle/>
        <a:p>
          <a:endParaRPr lang="en-US"/>
        </a:p>
      </dgm:t>
    </dgm:pt>
    <dgm:pt modelId="{3966FD39-7615-EB4F-AECE-D255E729C42A}" type="sibTrans" cxnId="{5F097864-DB0E-0647-BCFB-6AB564393563}">
      <dgm:prSet/>
      <dgm:spPr/>
      <dgm:t>
        <a:bodyPr/>
        <a:lstStyle/>
        <a:p>
          <a:endParaRPr lang="en-US"/>
        </a:p>
      </dgm:t>
    </dgm:pt>
    <dgm:pt modelId="{8003B796-3A04-DB48-B2E5-6F6205170E98}" type="pres">
      <dgm:prSet presAssocID="{E38DCD4D-B4B3-5645-BB5E-921AAC36A943}" presName="Name0" presStyleCnt="0">
        <dgm:presLayoutVars>
          <dgm:dir/>
          <dgm:animLvl val="lvl"/>
          <dgm:resizeHandles val="exact"/>
        </dgm:presLayoutVars>
      </dgm:prSet>
      <dgm:spPr/>
    </dgm:pt>
    <dgm:pt modelId="{ECEDE158-22D5-4D42-8548-EBD9EE44045C}" type="pres">
      <dgm:prSet presAssocID="{894B6783-F8CD-5B44-B1C8-985150CB6859}" presName="composite" presStyleCnt="0"/>
      <dgm:spPr/>
    </dgm:pt>
    <dgm:pt modelId="{4D437F64-E2FF-9148-BA45-6068E7062049}" type="pres">
      <dgm:prSet presAssocID="{894B6783-F8CD-5B44-B1C8-985150CB6859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FADDC95A-5F90-EA43-A86E-3B991065CF49}" type="pres">
      <dgm:prSet presAssocID="{894B6783-F8CD-5B44-B1C8-985150CB6859}" presName="desTx" presStyleLbl="alignAccFollowNode1" presStyleIdx="0" presStyleCnt="2">
        <dgm:presLayoutVars>
          <dgm:bulletEnabled val="1"/>
        </dgm:presLayoutVars>
      </dgm:prSet>
      <dgm:spPr/>
    </dgm:pt>
    <dgm:pt modelId="{B602E1FE-B79C-5242-88BA-A3785F9D42DA}" type="pres">
      <dgm:prSet presAssocID="{F1AE05FB-8531-3C40-A171-EDD44CAA03AA}" presName="space" presStyleCnt="0"/>
      <dgm:spPr/>
    </dgm:pt>
    <dgm:pt modelId="{3B630745-1E18-F945-B83A-89CFE836A674}" type="pres">
      <dgm:prSet presAssocID="{79374781-4856-1540-80F3-F2705190B2D2}" presName="composite" presStyleCnt="0"/>
      <dgm:spPr/>
    </dgm:pt>
    <dgm:pt modelId="{9416A7D1-D5D1-AF4D-BDE3-725A725245E9}" type="pres">
      <dgm:prSet presAssocID="{79374781-4856-1540-80F3-F2705190B2D2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04033283-FA8B-AB4A-B18E-33D4135F8FFA}" type="pres">
      <dgm:prSet presAssocID="{79374781-4856-1540-80F3-F2705190B2D2}" presName="desTx" presStyleLbl="alignAccFollowNode1" presStyleIdx="1" presStyleCnt="2" custLinFactNeighborX="4008">
        <dgm:presLayoutVars>
          <dgm:bulletEnabled val="1"/>
        </dgm:presLayoutVars>
      </dgm:prSet>
      <dgm:spPr/>
    </dgm:pt>
  </dgm:ptLst>
  <dgm:cxnLst>
    <dgm:cxn modelId="{AF505606-5FD9-4549-9FEB-40793A88144E}" srcId="{894B6783-F8CD-5B44-B1C8-985150CB6859}" destId="{DDC25471-543B-394A-99AC-70A5F78EA938}" srcOrd="3" destOrd="0" parTransId="{A1EFDCE8-A0C8-8548-B33A-B87592558C71}" sibTransId="{4135DC7A-59A7-7049-AABE-0992A9F893A0}"/>
    <dgm:cxn modelId="{FDCF6209-E982-7F45-A9BB-E5900EE8FF67}" srcId="{894B6783-F8CD-5B44-B1C8-985150CB6859}" destId="{9B1E43F7-00F4-C74A-AE1A-8076E2FBEBD1}" srcOrd="0" destOrd="0" parTransId="{960B4CE4-FB9F-7841-BAE7-39EBC5D62070}" sibTransId="{F215B783-545C-B943-B31E-608B1E98661D}"/>
    <dgm:cxn modelId="{838BC916-B38C-FB4E-91A6-8FA194A6DD41}" type="presOf" srcId="{94FCFC8B-46B3-D24F-A381-627030D69BF3}" destId="{04033283-FA8B-AB4A-B18E-33D4135F8FFA}" srcOrd="0" destOrd="1" presId="urn:microsoft.com/office/officeart/2005/8/layout/hList1"/>
    <dgm:cxn modelId="{73E3EF24-D4AA-1048-AF00-6E29A574AECD}" type="presOf" srcId="{D888E36F-E856-5B4F-BC1D-31E7F610D275}" destId="{04033283-FA8B-AB4A-B18E-33D4135F8FFA}" srcOrd="0" destOrd="2" presId="urn:microsoft.com/office/officeart/2005/8/layout/hList1"/>
    <dgm:cxn modelId="{900BE62C-AFE9-F646-B64C-782C00A9036B}" type="presOf" srcId="{17B8387E-E778-0840-A174-611C8AF88A19}" destId="{FADDC95A-5F90-EA43-A86E-3B991065CF49}" srcOrd="0" destOrd="4" presId="urn:microsoft.com/office/officeart/2005/8/layout/hList1"/>
    <dgm:cxn modelId="{E5AC4D3E-0871-DD48-B1E5-7149DFD18850}" srcId="{894B6783-F8CD-5B44-B1C8-985150CB6859}" destId="{92259C9F-DFBF-914D-9E08-F5BE8F946272}" srcOrd="1" destOrd="0" parTransId="{16B61073-6085-8E41-8F29-AA90882DC3EB}" sibTransId="{F2BFF7C1-D3C0-E94D-BFB7-2B26A74034AD}"/>
    <dgm:cxn modelId="{7E2D5D45-C62B-D84C-9F72-7560C763372B}" type="presOf" srcId="{DDC25471-543B-394A-99AC-70A5F78EA938}" destId="{FADDC95A-5F90-EA43-A86E-3B991065CF49}" srcOrd="0" destOrd="3" presId="urn:microsoft.com/office/officeart/2005/8/layout/hList1"/>
    <dgm:cxn modelId="{88BC2449-4969-E040-A5FB-0359CEA8D85F}" srcId="{894B6783-F8CD-5B44-B1C8-985150CB6859}" destId="{17B8387E-E778-0840-A174-611C8AF88A19}" srcOrd="4" destOrd="0" parTransId="{A4D54BF8-D6A8-9A42-8027-A1F55B460E52}" sibTransId="{1F6EE3EF-A228-E843-B9A4-C1477DC3D574}"/>
    <dgm:cxn modelId="{57DB0A5F-5116-7347-A91B-3C2165242EAE}" type="presOf" srcId="{9B1E43F7-00F4-C74A-AE1A-8076E2FBEBD1}" destId="{FADDC95A-5F90-EA43-A86E-3B991065CF49}" srcOrd="0" destOrd="0" presId="urn:microsoft.com/office/officeart/2005/8/layout/hList1"/>
    <dgm:cxn modelId="{5F097864-DB0E-0647-BCFB-6AB564393563}" srcId="{79374781-4856-1540-80F3-F2705190B2D2}" destId="{D888E36F-E856-5B4F-BC1D-31E7F610D275}" srcOrd="2" destOrd="0" parTransId="{7EE75342-8081-544E-9094-B4D0AE53F37B}" sibTransId="{3966FD39-7615-EB4F-AECE-D255E729C42A}"/>
    <dgm:cxn modelId="{974E4477-104C-C149-9911-B416743ECB89}" type="presOf" srcId="{92259C9F-DFBF-914D-9E08-F5BE8F946272}" destId="{FADDC95A-5F90-EA43-A86E-3B991065CF49}" srcOrd="0" destOrd="1" presId="urn:microsoft.com/office/officeart/2005/8/layout/hList1"/>
    <dgm:cxn modelId="{AE94CFB1-B3B6-5A41-AA82-4CDAB209944D}" type="presOf" srcId="{E38DCD4D-B4B3-5645-BB5E-921AAC36A943}" destId="{8003B796-3A04-DB48-B2E5-6F6205170E98}" srcOrd="0" destOrd="0" presId="urn:microsoft.com/office/officeart/2005/8/layout/hList1"/>
    <dgm:cxn modelId="{F1347AB8-DECE-C140-88FA-1AA5C58A49D4}" type="presOf" srcId="{894B6783-F8CD-5B44-B1C8-985150CB6859}" destId="{4D437F64-E2FF-9148-BA45-6068E7062049}" srcOrd="0" destOrd="0" presId="urn:microsoft.com/office/officeart/2005/8/layout/hList1"/>
    <dgm:cxn modelId="{B7B579BD-7741-AE49-BA0E-907CDED994FF}" srcId="{E38DCD4D-B4B3-5645-BB5E-921AAC36A943}" destId="{894B6783-F8CD-5B44-B1C8-985150CB6859}" srcOrd="0" destOrd="0" parTransId="{06327BFC-0051-614E-A75E-30D3807A8792}" sibTransId="{F1AE05FB-8531-3C40-A171-EDD44CAA03AA}"/>
    <dgm:cxn modelId="{F72C93BD-DA42-F942-A479-0D67CD8DF2D1}" srcId="{E38DCD4D-B4B3-5645-BB5E-921AAC36A943}" destId="{79374781-4856-1540-80F3-F2705190B2D2}" srcOrd="1" destOrd="0" parTransId="{FEF3B363-D303-5946-AD0B-BBE826AFDB4D}" sibTransId="{4EFAAEF9-6CCF-D04E-804D-A35E89C40F7B}"/>
    <dgm:cxn modelId="{FC0319BF-8AE3-ED4F-8512-57529303945F}" type="presOf" srcId="{2BEBD9A9-EE16-9A4E-8425-D38A61F70B89}" destId="{FADDC95A-5F90-EA43-A86E-3B991065CF49}" srcOrd="0" destOrd="2" presId="urn:microsoft.com/office/officeart/2005/8/layout/hList1"/>
    <dgm:cxn modelId="{56EC13C6-9068-1C42-BE1A-850DED04E5BA}" type="presOf" srcId="{6DB5F789-5637-CB4F-B18E-C0A9BAAE8FB5}" destId="{04033283-FA8B-AB4A-B18E-33D4135F8FFA}" srcOrd="0" destOrd="0" presId="urn:microsoft.com/office/officeart/2005/8/layout/hList1"/>
    <dgm:cxn modelId="{8D9E6DD4-A1E3-424A-A5AB-71D1BF801705}" srcId="{894B6783-F8CD-5B44-B1C8-985150CB6859}" destId="{2BEBD9A9-EE16-9A4E-8425-D38A61F70B89}" srcOrd="2" destOrd="0" parTransId="{B2B6E475-ABAB-0848-BA90-1017C9EF4DA3}" sibTransId="{E9F0259E-3AEE-CC4D-B1D6-AFDE57F45580}"/>
    <dgm:cxn modelId="{A246A3D6-0297-3442-A0F5-79C432055E0A}" srcId="{79374781-4856-1540-80F3-F2705190B2D2}" destId="{94FCFC8B-46B3-D24F-A381-627030D69BF3}" srcOrd="1" destOrd="0" parTransId="{EA243010-BABD-2B49-95F5-ACCE208BBF5A}" sibTransId="{3A011894-DC73-7846-9074-5D131F05A08E}"/>
    <dgm:cxn modelId="{42CF4CD8-42ED-B349-9E1F-68B59CED9A24}" srcId="{79374781-4856-1540-80F3-F2705190B2D2}" destId="{6DB5F789-5637-CB4F-B18E-C0A9BAAE8FB5}" srcOrd="0" destOrd="0" parTransId="{995C6C4C-E474-5D43-B426-BC81B0A9BC8C}" sibTransId="{8BF90ED9-61C6-ED4D-99FF-29A2DCC1A4F5}"/>
    <dgm:cxn modelId="{EA9EF7DA-04E5-3444-8165-36EED4C5DC3E}" type="presOf" srcId="{79374781-4856-1540-80F3-F2705190B2D2}" destId="{9416A7D1-D5D1-AF4D-BDE3-725A725245E9}" srcOrd="0" destOrd="0" presId="urn:microsoft.com/office/officeart/2005/8/layout/hList1"/>
    <dgm:cxn modelId="{BF9D9721-E7AF-6B4E-933C-0D23DC54AB87}" type="presParOf" srcId="{8003B796-3A04-DB48-B2E5-6F6205170E98}" destId="{ECEDE158-22D5-4D42-8548-EBD9EE44045C}" srcOrd="0" destOrd="0" presId="urn:microsoft.com/office/officeart/2005/8/layout/hList1"/>
    <dgm:cxn modelId="{619F66BB-A0FB-164F-A392-9D840F49913D}" type="presParOf" srcId="{ECEDE158-22D5-4D42-8548-EBD9EE44045C}" destId="{4D437F64-E2FF-9148-BA45-6068E7062049}" srcOrd="0" destOrd="0" presId="urn:microsoft.com/office/officeart/2005/8/layout/hList1"/>
    <dgm:cxn modelId="{202A7F59-357C-E743-A6A9-BF85353C06AA}" type="presParOf" srcId="{ECEDE158-22D5-4D42-8548-EBD9EE44045C}" destId="{FADDC95A-5F90-EA43-A86E-3B991065CF49}" srcOrd="1" destOrd="0" presId="urn:microsoft.com/office/officeart/2005/8/layout/hList1"/>
    <dgm:cxn modelId="{07FACA0A-59CD-B34B-A888-1C757EE4D5F8}" type="presParOf" srcId="{8003B796-3A04-DB48-B2E5-6F6205170E98}" destId="{B602E1FE-B79C-5242-88BA-A3785F9D42DA}" srcOrd="1" destOrd="0" presId="urn:microsoft.com/office/officeart/2005/8/layout/hList1"/>
    <dgm:cxn modelId="{1CB102C5-DEA6-B147-A217-556239B47657}" type="presParOf" srcId="{8003B796-3A04-DB48-B2E5-6F6205170E98}" destId="{3B630745-1E18-F945-B83A-89CFE836A674}" srcOrd="2" destOrd="0" presId="urn:microsoft.com/office/officeart/2005/8/layout/hList1"/>
    <dgm:cxn modelId="{BB441E9F-B6BD-3E44-B5B2-199B59404348}" type="presParOf" srcId="{3B630745-1E18-F945-B83A-89CFE836A674}" destId="{9416A7D1-D5D1-AF4D-BDE3-725A725245E9}" srcOrd="0" destOrd="0" presId="urn:microsoft.com/office/officeart/2005/8/layout/hList1"/>
    <dgm:cxn modelId="{C05EF256-449C-FE42-8AA7-FF5083300C35}" type="presParOf" srcId="{3B630745-1E18-F945-B83A-89CFE836A674}" destId="{04033283-FA8B-AB4A-B18E-33D4135F8FF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921C929-4100-4AE9-BF7D-F8B774BC8512}" type="doc">
      <dgm:prSet loTypeId="urn:microsoft.com/office/officeart/2005/8/layout/lProcess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F3110FC-406C-48E0-9F64-831079047804}">
      <dgm:prSet phldrT="[Text]"/>
      <dgm:spPr/>
      <dgm:t>
        <a:bodyPr/>
        <a:lstStyle/>
        <a:p>
          <a:r>
            <a:rPr lang="en-US" b="1" dirty="0"/>
            <a:t>Board Composition</a:t>
          </a:r>
        </a:p>
      </dgm:t>
    </dgm:pt>
    <dgm:pt modelId="{936EBE84-2FF5-4D4C-B8FE-1390B61A2896}" type="parTrans" cxnId="{1DFADC2E-4DA5-4EB6-8854-A2B73745065D}">
      <dgm:prSet/>
      <dgm:spPr/>
      <dgm:t>
        <a:bodyPr/>
        <a:lstStyle/>
        <a:p>
          <a:endParaRPr lang="en-US"/>
        </a:p>
      </dgm:t>
    </dgm:pt>
    <dgm:pt modelId="{560AB542-144F-4DBF-BEAB-1948C5B8FD0C}" type="sibTrans" cxnId="{1DFADC2E-4DA5-4EB6-8854-A2B73745065D}">
      <dgm:prSet/>
      <dgm:spPr/>
      <dgm:t>
        <a:bodyPr/>
        <a:lstStyle/>
        <a:p>
          <a:endParaRPr lang="en-US"/>
        </a:p>
      </dgm:t>
    </dgm:pt>
    <dgm:pt modelId="{2C745FA4-25B5-4D43-BDEA-FDEF98482A07}">
      <dgm:prSet phldrT="[Text]"/>
      <dgm:spPr/>
      <dgm:t>
        <a:bodyPr/>
        <a:lstStyle/>
        <a:p>
          <a:r>
            <a:rPr lang="en-US" b="1" dirty="0"/>
            <a:t>Priorities</a:t>
          </a:r>
        </a:p>
      </dgm:t>
    </dgm:pt>
    <dgm:pt modelId="{AF42F49D-B8DD-437A-8355-A416E9A4AECF}" type="parTrans" cxnId="{54C1FBDD-9A4B-4317-B66A-1DB3A7CFD7F2}">
      <dgm:prSet/>
      <dgm:spPr/>
      <dgm:t>
        <a:bodyPr/>
        <a:lstStyle/>
        <a:p>
          <a:endParaRPr lang="en-US"/>
        </a:p>
      </dgm:t>
    </dgm:pt>
    <dgm:pt modelId="{4F87BD24-7274-4EDB-B97E-0A77B04F719E}" type="sibTrans" cxnId="{54C1FBDD-9A4B-4317-B66A-1DB3A7CFD7F2}">
      <dgm:prSet/>
      <dgm:spPr/>
      <dgm:t>
        <a:bodyPr/>
        <a:lstStyle/>
        <a:p>
          <a:endParaRPr lang="en-US"/>
        </a:p>
      </dgm:t>
    </dgm:pt>
    <dgm:pt modelId="{E1B56D21-FA55-468A-9405-ED0A2B4541CB}">
      <dgm:prSet phldrT="[Text]"/>
      <dgm:spPr/>
      <dgm:t>
        <a:bodyPr/>
        <a:lstStyle/>
        <a:p>
          <a:r>
            <a:rPr lang="en-US" dirty="0"/>
            <a:t>What are our priorities?</a:t>
          </a:r>
        </a:p>
      </dgm:t>
    </dgm:pt>
    <dgm:pt modelId="{7C4CBA57-157E-4009-9928-6B64652ADE18}" type="parTrans" cxnId="{31FC0A1E-274A-4E10-A30B-D6E53C78594F}">
      <dgm:prSet/>
      <dgm:spPr/>
      <dgm:t>
        <a:bodyPr/>
        <a:lstStyle/>
        <a:p>
          <a:endParaRPr lang="en-US"/>
        </a:p>
      </dgm:t>
    </dgm:pt>
    <dgm:pt modelId="{1CD8731D-1820-4A39-AA71-AB47C7C294B5}" type="sibTrans" cxnId="{31FC0A1E-274A-4E10-A30B-D6E53C78594F}">
      <dgm:prSet/>
      <dgm:spPr/>
      <dgm:t>
        <a:bodyPr/>
        <a:lstStyle/>
        <a:p>
          <a:endParaRPr lang="en-US"/>
        </a:p>
      </dgm:t>
    </dgm:pt>
    <dgm:pt modelId="{14526100-2151-4E9E-AD60-CA9C1CA5A51A}">
      <dgm:prSet phldrT="[Text]"/>
      <dgm:spPr/>
      <dgm:t>
        <a:bodyPr/>
        <a:lstStyle/>
        <a:p>
          <a:r>
            <a:rPr lang="en-US" b="1" dirty="0"/>
            <a:t>Committee Structure</a:t>
          </a:r>
        </a:p>
      </dgm:t>
    </dgm:pt>
    <dgm:pt modelId="{1C866B3F-F692-46E2-9EB9-4C5750FF300A}" type="sibTrans" cxnId="{EDBAF485-D2FE-4B67-9922-4C532B5B7B46}">
      <dgm:prSet/>
      <dgm:spPr/>
      <dgm:t>
        <a:bodyPr/>
        <a:lstStyle/>
        <a:p>
          <a:endParaRPr lang="en-US"/>
        </a:p>
      </dgm:t>
    </dgm:pt>
    <dgm:pt modelId="{7B2F8A1A-0B38-4663-A1D6-1DA40622D41B}" type="parTrans" cxnId="{EDBAF485-D2FE-4B67-9922-4C532B5B7B46}">
      <dgm:prSet/>
      <dgm:spPr/>
      <dgm:t>
        <a:bodyPr/>
        <a:lstStyle/>
        <a:p>
          <a:endParaRPr lang="en-US"/>
        </a:p>
      </dgm:t>
    </dgm:pt>
    <dgm:pt modelId="{A1A96CBE-8E04-4EF7-978D-284237D1CE7B}">
      <dgm:prSet phldrT="[Text]"/>
      <dgm:spPr/>
      <dgm:t>
        <a:bodyPr/>
        <a:lstStyle/>
        <a:p>
          <a:r>
            <a:rPr lang="en-US" dirty="0"/>
            <a:t>What committees do we need?</a:t>
          </a:r>
        </a:p>
      </dgm:t>
    </dgm:pt>
    <dgm:pt modelId="{3021EAAB-AC50-4B68-BF59-159F36463BC0}" type="sibTrans" cxnId="{8EFC073C-8D59-47A9-9346-38E25B0FCB6E}">
      <dgm:prSet/>
      <dgm:spPr/>
      <dgm:t>
        <a:bodyPr/>
        <a:lstStyle/>
        <a:p>
          <a:endParaRPr lang="en-US"/>
        </a:p>
      </dgm:t>
    </dgm:pt>
    <dgm:pt modelId="{A62A23F4-A737-4ECA-B7F1-403D394F3054}" type="parTrans" cxnId="{8EFC073C-8D59-47A9-9346-38E25B0FCB6E}">
      <dgm:prSet/>
      <dgm:spPr/>
      <dgm:t>
        <a:bodyPr/>
        <a:lstStyle/>
        <a:p>
          <a:endParaRPr lang="en-US"/>
        </a:p>
      </dgm:t>
    </dgm:pt>
    <dgm:pt modelId="{B9939CE0-43AB-4B8C-9803-611C1775F764}">
      <dgm:prSet phldrT="[Text]"/>
      <dgm:spPr/>
      <dgm:t>
        <a:bodyPr/>
        <a:lstStyle/>
        <a:p>
          <a:r>
            <a:rPr lang="en-US" dirty="0"/>
            <a:t>Board size</a:t>
          </a:r>
        </a:p>
      </dgm:t>
    </dgm:pt>
    <dgm:pt modelId="{D695D6C3-8C05-4E8D-8EDF-8010A89F6686}" type="sibTrans" cxnId="{F22DE8AD-5901-4039-8DEB-6AE4A930F807}">
      <dgm:prSet/>
      <dgm:spPr/>
      <dgm:t>
        <a:bodyPr/>
        <a:lstStyle/>
        <a:p>
          <a:endParaRPr lang="en-US"/>
        </a:p>
      </dgm:t>
    </dgm:pt>
    <dgm:pt modelId="{B06F5753-B13B-49C4-9BC4-23A070786C3D}" type="parTrans" cxnId="{F22DE8AD-5901-4039-8DEB-6AE4A930F807}">
      <dgm:prSet/>
      <dgm:spPr/>
      <dgm:t>
        <a:bodyPr/>
        <a:lstStyle/>
        <a:p>
          <a:endParaRPr lang="en-US"/>
        </a:p>
      </dgm:t>
    </dgm:pt>
    <dgm:pt modelId="{E22C0F8E-68F3-4C0F-B41B-61FB6BE11608}">
      <dgm:prSet phldrT="[Text]"/>
      <dgm:spPr/>
      <dgm:t>
        <a:bodyPr/>
        <a:lstStyle/>
        <a:p>
          <a:r>
            <a:rPr lang="en-US" dirty="0"/>
            <a:t>Skill sets, experiences, backgrounds</a:t>
          </a:r>
        </a:p>
      </dgm:t>
    </dgm:pt>
    <dgm:pt modelId="{EAD07D4A-9699-4735-9417-C57B07AA5A4D}" type="sibTrans" cxnId="{C009BBCF-1A01-450B-A12D-9F78F823E6B2}">
      <dgm:prSet/>
      <dgm:spPr/>
      <dgm:t>
        <a:bodyPr/>
        <a:lstStyle/>
        <a:p>
          <a:endParaRPr lang="en-US"/>
        </a:p>
      </dgm:t>
    </dgm:pt>
    <dgm:pt modelId="{32866047-660C-4EF0-87BD-23B923AB5FEE}" type="parTrans" cxnId="{C009BBCF-1A01-450B-A12D-9F78F823E6B2}">
      <dgm:prSet/>
      <dgm:spPr/>
      <dgm:t>
        <a:bodyPr/>
        <a:lstStyle/>
        <a:p>
          <a:endParaRPr lang="en-US"/>
        </a:p>
      </dgm:t>
    </dgm:pt>
    <dgm:pt modelId="{725735B6-611D-4782-A301-0CFCD1E87BDF}">
      <dgm:prSet phldrT="[Text]"/>
      <dgm:spPr/>
      <dgm:t>
        <a:bodyPr/>
        <a:lstStyle/>
        <a:p>
          <a:r>
            <a:rPr lang="en-US" dirty="0"/>
            <a:t>What do we discuss in executive session?</a:t>
          </a:r>
        </a:p>
      </dgm:t>
    </dgm:pt>
    <dgm:pt modelId="{3C0E2061-6004-4C51-907A-4413A93ED785}" type="parTrans" cxnId="{C1FE07ED-D346-4AE6-998E-09333F502A43}">
      <dgm:prSet/>
      <dgm:spPr/>
      <dgm:t>
        <a:bodyPr/>
        <a:lstStyle/>
        <a:p>
          <a:endParaRPr lang="en-US"/>
        </a:p>
      </dgm:t>
    </dgm:pt>
    <dgm:pt modelId="{E78B610D-3C31-4997-8CC4-CF725FF6CE7B}" type="sibTrans" cxnId="{C1FE07ED-D346-4AE6-998E-09333F502A43}">
      <dgm:prSet/>
      <dgm:spPr/>
      <dgm:t>
        <a:bodyPr/>
        <a:lstStyle/>
        <a:p>
          <a:endParaRPr lang="en-US"/>
        </a:p>
      </dgm:t>
    </dgm:pt>
    <dgm:pt modelId="{4A1AB1EC-8664-4EEE-A953-DDEF190CEE23}">
      <dgm:prSet phldrT="[Text]"/>
      <dgm:spPr/>
      <dgm:t>
        <a:bodyPr/>
        <a:lstStyle/>
        <a:p>
          <a:r>
            <a:rPr lang="en-US" dirty="0"/>
            <a:t>What staff should support?</a:t>
          </a:r>
        </a:p>
      </dgm:t>
    </dgm:pt>
    <dgm:pt modelId="{B7DD35A5-7A7A-493F-AE0E-4939CE7679A1}" type="parTrans" cxnId="{4279BAD1-F38D-427C-AEC8-AB4AD3B15858}">
      <dgm:prSet/>
      <dgm:spPr/>
      <dgm:t>
        <a:bodyPr/>
        <a:lstStyle/>
        <a:p>
          <a:endParaRPr lang="en-US"/>
        </a:p>
      </dgm:t>
    </dgm:pt>
    <dgm:pt modelId="{E8D274B2-B2F0-43EA-B931-7BC4C3F16833}" type="sibTrans" cxnId="{4279BAD1-F38D-427C-AEC8-AB4AD3B15858}">
      <dgm:prSet/>
      <dgm:spPr/>
      <dgm:t>
        <a:bodyPr/>
        <a:lstStyle/>
        <a:p>
          <a:endParaRPr lang="en-US"/>
        </a:p>
      </dgm:t>
    </dgm:pt>
    <dgm:pt modelId="{C8D17A5F-DAA9-4219-AE45-37D736275599}">
      <dgm:prSet phldrT="[Text]"/>
      <dgm:spPr/>
      <dgm:t>
        <a:bodyPr/>
        <a:lstStyle/>
        <a:p>
          <a:r>
            <a:rPr lang="en-US" dirty="0"/>
            <a:t>When do we need information from management?</a:t>
          </a:r>
        </a:p>
      </dgm:t>
    </dgm:pt>
    <dgm:pt modelId="{B029FCFC-EC4C-4A67-B190-74324AA63659}" type="parTrans" cxnId="{DC91AD86-00F6-4576-9BF0-756F8D90589B}">
      <dgm:prSet/>
      <dgm:spPr/>
      <dgm:t>
        <a:bodyPr/>
        <a:lstStyle/>
        <a:p>
          <a:endParaRPr lang="en-US"/>
        </a:p>
      </dgm:t>
    </dgm:pt>
    <dgm:pt modelId="{659D513A-7EF5-4F25-99CE-119A982F745F}" type="sibTrans" cxnId="{DC91AD86-00F6-4576-9BF0-756F8D90589B}">
      <dgm:prSet/>
      <dgm:spPr/>
      <dgm:t>
        <a:bodyPr/>
        <a:lstStyle/>
        <a:p>
          <a:endParaRPr lang="en-US"/>
        </a:p>
      </dgm:t>
    </dgm:pt>
    <dgm:pt modelId="{571134AC-B7FF-4560-8FEA-430307580341}" type="pres">
      <dgm:prSet presAssocID="{F921C929-4100-4AE9-BF7D-F8B774BC8512}" presName="theList" presStyleCnt="0">
        <dgm:presLayoutVars>
          <dgm:dir/>
          <dgm:animLvl val="lvl"/>
          <dgm:resizeHandles val="exact"/>
        </dgm:presLayoutVars>
      </dgm:prSet>
      <dgm:spPr/>
    </dgm:pt>
    <dgm:pt modelId="{085395D5-B398-4B41-B332-9F4F8BD1922D}" type="pres">
      <dgm:prSet presAssocID="{7F3110FC-406C-48E0-9F64-831079047804}" presName="compNode" presStyleCnt="0"/>
      <dgm:spPr/>
    </dgm:pt>
    <dgm:pt modelId="{84C3994F-6484-4B24-A4F4-D10190E66C14}" type="pres">
      <dgm:prSet presAssocID="{7F3110FC-406C-48E0-9F64-831079047804}" presName="aNode" presStyleLbl="bgShp" presStyleIdx="0" presStyleCnt="3"/>
      <dgm:spPr/>
    </dgm:pt>
    <dgm:pt modelId="{4F89011F-2AD6-4AF1-B0EA-3781F32D2894}" type="pres">
      <dgm:prSet presAssocID="{7F3110FC-406C-48E0-9F64-831079047804}" presName="textNode" presStyleLbl="bgShp" presStyleIdx="0" presStyleCnt="3"/>
      <dgm:spPr/>
    </dgm:pt>
    <dgm:pt modelId="{407BB8E6-E281-4504-95DF-7C53B143922E}" type="pres">
      <dgm:prSet presAssocID="{7F3110FC-406C-48E0-9F64-831079047804}" presName="compChildNode" presStyleCnt="0"/>
      <dgm:spPr/>
    </dgm:pt>
    <dgm:pt modelId="{A488D952-02F5-4C57-BC37-A48B8CBFFDCD}" type="pres">
      <dgm:prSet presAssocID="{7F3110FC-406C-48E0-9F64-831079047804}" presName="theInnerList" presStyleCnt="0"/>
      <dgm:spPr/>
    </dgm:pt>
    <dgm:pt modelId="{F217E068-2943-4D59-847A-CD62189CD3A2}" type="pres">
      <dgm:prSet presAssocID="{B9939CE0-43AB-4B8C-9803-611C1775F764}" presName="childNode" presStyleLbl="node1" presStyleIdx="0" presStyleCnt="7">
        <dgm:presLayoutVars>
          <dgm:bulletEnabled val="1"/>
        </dgm:presLayoutVars>
      </dgm:prSet>
      <dgm:spPr/>
    </dgm:pt>
    <dgm:pt modelId="{EDDDB04B-7038-4538-83F0-EB1F091BE55B}" type="pres">
      <dgm:prSet presAssocID="{B9939CE0-43AB-4B8C-9803-611C1775F764}" presName="aSpace2" presStyleCnt="0"/>
      <dgm:spPr/>
    </dgm:pt>
    <dgm:pt modelId="{217CABCF-0C7A-4260-A3B7-708EF93D0787}" type="pres">
      <dgm:prSet presAssocID="{E22C0F8E-68F3-4C0F-B41B-61FB6BE11608}" presName="childNode" presStyleLbl="node1" presStyleIdx="1" presStyleCnt="7">
        <dgm:presLayoutVars>
          <dgm:bulletEnabled val="1"/>
        </dgm:presLayoutVars>
      </dgm:prSet>
      <dgm:spPr/>
    </dgm:pt>
    <dgm:pt modelId="{1ADEC65A-F0F6-4EC9-B8D7-928CCC2AD78D}" type="pres">
      <dgm:prSet presAssocID="{7F3110FC-406C-48E0-9F64-831079047804}" presName="aSpace" presStyleCnt="0"/>
      <dgm:spPr/>
    </dgm:pt>
    <dgm:pt modelId="{64F20FA4-13EA-4627-A0B4-65545152DBD3}" type="pres">
      <dgm:prSet presAssocID="{14526100-2151-4E9E-AD60-CA9C1CA5A51A}" presName="compNode" presStyleCnt="0"/>
      <dgm:spPr/>
    </dgm:pt>
    <dgm:pt modelId="{18FB702E-2D7D-4A87-9091-D838D2B8744D}" type="pres">
      <dgm:prSet presAssocID="{14526100-2151-4E9E-AD60-CA9C1CA5A51A}" presName="aNode" presStyleLbl="bgShp" presStyleIdx="1" presStyleCnt="3"/>
      <dgm:spPr/>
    </dgm:pt>
    <dgm:pt modelId="{1CE0897D-B645-4BFD-B518-589A27D14B14}" type="pres">
      <dgm:prSet presAssocID="{14526100-2151-4E9E-AD60-CA9C1CA5A51A}" presName="textNode" presStyleLbl="bgShp" presStyleIdx="1" presStyleCnt="3"/>
      <dgm:spPr/>
    </dgm:pt>
    <dgm:pt modelId="{B353C8DB-378F-45E9-BE90-CD66D8DC240F}" type="pres">
      <dgm:prSet presAssocID="{14526100-2151-4E9E-AD60-CA9C1CA5A51A}" presName="compChildNode" presStyleCnt="0"/>
      <dgm:spPr/>
    </dgm:pt>
    <dgm:pt modelId="{2AF41E77-9DCD-4A77-ACA3-210F141E5262}" type="pres">
      <dgm:prSet presAssocID="{14526100-2151-4E9E-AD60-CA9C1CA5A51A}" presName="theInnerList" presStyleCnt="0"/>
      <dgm:spPr/>
    </dgm:pt>
    <dgm:pt modelId="{09425923-011A-46A9-880E-568F31631A2C}" type="pres">
      <dgm:prSet presAssocID="{A1A96CBE-8E04-4EF7-978D-284237D1CE7B}" presName="childNode" presStyleLbl="node1" presStyleIdx="2" presStyleCnt="7">
        <dgm:presLayoutVars>
          <dgm:bulletEnabled val="1"/>
        </dgm:presLayoutVars>
      </dgm:prSet>
      <dgm:spPr/>
    </dgm:pt>
    <dgm:pt modelId="{7BB4235E-B612-442B-ACCD-D2F45A293642}" type="pres">
      <dgm:prSet presAssocID="{A1A96CBE-8E04-4EF7-978D-284237D1CE7B}" presName="aSpace2" presStyleCnt="0"/>
      <dgm:spPr/>
    </dgm:pt>
    <dgm:pt modelId="{A148DBB7-913C-42AB-AE41-47F1F9524E09}" type="pres">
      <dgm:prSet presAssocID="{725735B6-611D-4782-A301-0CFCD1E87BDF}" presName="childNode" presStyleLbl="node1" presStyleIdx="3" presStyleCnt="7">
        <dgm:presLayoutVars>
          <dgm:bulletEnabled val="1"/>
        </dgm:presLayoutVars>
      </dgm:prSet>
      <dgm:spPr/>
    </dgm:pt>
    <dgm:pt modelId="{7D376D8D-79EC-4A42-859A-84C19B143787}" type="pres">
      <dgm:prSet presAssocID="{725735B6-611D-4782-A301-0CFCD1E87BDF}" presName="aSpace2" presStyleCnt="0"/>
      <dgm:spPr/>
    </dgm:pt>
    <dgm:pt modelId="{34ACEE97-5639-48A0-B88F-893803364473}" type="pres">
      <dgm:prSet presAssocID="{4A1AB1EC-8664-4EEE-A953-DDEF190CEE23}" presName="childNode" presStyleLbl="node1" presStyleIdx="4" presStyleCnt="7">
        <dgm:presLayoutVars>
          <dgm:bulletEnabled val="1"/>
        </dgm:presLayoutVars>
      </dgm:prSet>
      <dgm:spPr/>
    </dgm:pt>
    <dgm:pt modelId="{8D7BFB2A-445F-465A-985F-D545383D032A}" type="pres">
      <dgm:prSet presAssocID="{14526100-2151-4E9E-AD60-CA9C1CA5A51A}" presName="aSpace" presStyleCnt="0"/>
      <dgm:spPr/>
    </dgm:pt>
    <dgm:pt modelId="{6E68D565-3FF5-4C29-96CF-C3EA32267F25}" type="pres">
      <dgm:prSet presAssocID="{2C745FA4-25B5-4D43-BDEA-FDEF98482A07}" presName="compNode" presStyleCnt="0"/>
      <dgm:spPr/>
    </dgm:pt>
    <dgm:pt modelId="{C086C269-2E06-439F-97F6-C23F9B532ADD}" type="pres">
      <dgm:prSet presAssocID="{2C745FA4-25B5-4D43-BDEA-FDEF98482A07}" presName="aNode" presStyleLbl="bgShp" presStyleIdx="2" presStyleCnt="3"/>
      <dgm:spPr/>
    </dgm:pt>
    <dgm:pt modelId="{B46651C6-545E-4C5F-BA7E-12F07F6ECB38}" type="pres">
      <dgm:prSet presAssocID="{2C745FA4-25B5-4D43-BDEA-FDEF98482A07}" presName="textNode" presStyleLbl="bgShp" presStyleIdx="2" presStyleCnt="3"/>
      <dgm:spPr/>
    </dgm:pt>
    <dgm:pt modelId="{8E6FA013-50C9-4C41-AFE8-CDDAD81E2DE3}" type="pres">
      <dgm:prSet presAssocID="{2C745FA4-25B5-4D43-BDEA-FDEF98482A07}" presName="compChildNode" presStyleCnt="0"/>
      <dgm:spPr/>
    </dgm:pt>
    <dgm:pt modelId="{ED27A8C7-85E7-45F7-A9C7-0FB38971EBB9}" type="pres">
      <dgm:prSet presAssocID="{2C745FA4-25B5-4D43-BDEA-FDEF98482A07}" presName="theInnerList" presStyleCnt="0"/>
      <dgm:spPr/>
    </dgm:pt>
    <dgm:pt modelId="{5D7A1887-6D0A-456A-A77F-F764DBC1DC5C}" type="pres">
      <dgm:prSet presAssocID="{E1B56D21-FA55-468A-9405-ED0A2B4541CB}" presName="childNode" presStyleLbl="node1" presStyleIdx="5" presStyleCnt="7">
        <dgm:presLayoutVars>
          <dgm:bulletEnabled val="1"/>
        </dgm:presLayoutVars>
      </dgm:prSet>
      <dgm:spPr/>
    </dgm:pt>
    <dgm:pt modelId="{5E11BD30-BBF5-4A59-A66B-6B405236127D}" type="pres">
      <dgm:prSet presAssocID="{E1B56D21-FA55-468A-9405-ED0A2B4541CB}" presName="aSpace2" presStyleCnt="0"/>
      <dgm:spPr/>
    </dgm:pt>
    <dgm:pt modelId="{85637EB3-1DD5-4C05-8592-BD90B3C6B284}" type="pres">
      <dgm:prSet presAssocID="{C8D17A5F-DAA9-4219-AE45-37D736275599}" presName="childNode" presStyleLbl="node1" presStyleIdx="6" presStyleCnt="7">
        <dgm:presLayoutVars>
          <dgm:bulletEnabled val="1"/>
        </dgm:presLayoutVars>
      </dgm:prSet>
      <dgm:spPr/>
    </dgm:pt>
  </dgm:ptLst>
  <dgm:cxnLst>
    <dgm:cxn modelId="{FB1D6205-B5DF-42FD-ABB3-8BC5AF8FAAAF}" type="presOf" srcId="{2C745FA4-25B5-4D43-BDEA-FDEF98482A07}" destId="{C086C269-2E06-439F-97F6-C23F9B532ADD}" srcOrd="0" destOrd="0" presId="urn:microsoft.com/office/officeart/2005/8/layout/lProcess2"/>
    <dgm:cxn modelId="{255A5007-1975-4263-AACA-5A6345C4D3B9}" type="presOf" srcId="{725735B6-611D-4782-A301-0CFCD1E87BDF}" destId="{A148DBB7-913C-42AB-AE41-47F1F9524E09}" srcOrd="0" destOrd="0" presId="urn:microsoft.com/office/officeart/2005/8/layout/lProcess2"/>
    <dgm:cxn modelId="{5D49D50C-151F-4A6A-8C2E-C2EAD1B0F0FA}" type="presOf" srcId="{7F3110FC-406C-48E0-9F64-831079047804}" destId="{4F89011F-2AD6-4AF1-B0EA-3781F32D2894}" srcOrd="1" destOrd="0" presId="urn:microsoft.com/office/officeart/2005/8/layout/lProcess2"/>
    <dgm:cxn modelId="{E9853013-341A-461B-A20E-EF6B1596327D}" type="presOf" srcId="{E1B56D21-FA55-468A-9405-ED0A2B4541CB}" destId="{5D7A1887-6D0A-456A-A77F-F764DBC1DC5C}" srcOrd="0" destOrd="0" presId="urn:microsoft.com/office/officeart/2005/8/layout/lProcess2"/>
    <dgm:cxn modelId="{9946E717-1FAB-4FAF-A162-0299488E1253}" type="presOf" srcId="{7F3110FC-406C-48E0-9F64-831079047804}" destId="{84C3994F-6484-4B24-A4F4-D10190E66C14}" srcOrd="0" destOrd="0" presId="urn:microsoft.com/office/officeart/2005/8/layout/lProcess2"/>
    <dgm:cxn modelId="{31FC0A1E-274A-4E10-A30B-D6E53C78594F}" srcId="{2C745FA4-25B5-4D43-BDEA-FDEF98482A07}" destId="{E1B56D21-FA55-468A-9405-ED0A2B4541CB}" srcOrd="0" destOrd="0" parTransId="{7C4CBA57-157E-4009-9928-6B64652ADE18}" sibTransId="{1CD8731D-1820-4A39-AA71-AB47C7C294B5}"/>
    <dgm:cxn modelId="{6D222622-0C95-42E0-8685-4B0D1BDAA290}" type="presOf" srcId="{14526100-2151-4E9E-AD60-CA9C1CA5A51A}" destId="{1CE0897D-B645-4BFD-B518-589A27D14B14}" srcOrd="1" destOrd="0" presId="urn:microsoft.com/office/officeart/2005/8/layout/lProcess2"/>
    <dgm:cxn modelId="{1DFADC2E-4DA5-4EB6-8854-A2B73745065D}" srcId="{F921C929-4100-4AE9-BF7D-F8B774BC8512}" destId="{7F3110FC-406C-48E0-9F64-831079047804}" srcOrd="0" destOrd="0" parTransId="{936EBE84-2FF5-4D4C-B8FE-1390B61A2896}" sibTransId="{560AB542-144F-4DBF-BEAB-1948C5B8FD0C}"/>
    <dgm:cxn modelId="{8EFC073C-8D59-47A9-9346-38E25B0FCB6E}" srcId="{14526100-2151-4E9E-AD60-CA9C1CA5A51A}" destId="{A1A96CBE-8E04-4EF7-978D-284237D1CE7B}" srcOrd="0" destOrd="0" parTransId="{A62A23F4-A737-4ECA-B7F1-403D394F3054}" sibTransId="{3021EAAB-AC50-4B68-BF59-159F36463BC0}"/>
    <dgm:cxn modelId="{572FA76A-0D43-495C-89E7-081C3F92E95E}" type="presOf" srcId="{C8D17A5F-DAA9-4219-AE45-37D736275599}" destId="{85637EB3-1DD5-4C05-8592-BD90B3C6B284}" srcOrd="0" destOrd="0" presId="urn:microsoft.com/office/officeart/2005/8/layout/lProcess2"/>
    <dgm:cxn modelId="{367DBC6E-EDFC-4779-9EAB-0E11A804C3EB}" type="presOf" srcId="{14526100-2151-4E9E-AD60-CA9C1CA5A51A}" destId="{18FB702E-2D7D-4A87-9091-D838D2B8744D}" srcOrd="0" destOrd="0" presId="urn:microsoft.com/office/officeart/2005/8/layout/lProcess2"/>
    <dgm:cxn modelId="{53E39573-2C82-4ED7-ACE5-ABA65668E5FF}" type="presOf" srcId="{A1A96CBE-8E04-4EF7-978D-284237D1CE7B}" destId="{09425923-011A-46A9-880E-568F31631A2C}" srcOrd="0" destOrd="0" presId="urn:microsoft.com/office/officeart/2005/8/layout/lProcess2"/>
    <dgm:cxn modelId="{C1BAA778-18B6-454A-B6B0-FEBCFA943A1F}" type="presOf" srcId="{4A1AB1EC-8664-4EEE-A953-DDEF190CEE23}" destId="{34ACEE97-5639-48A0-B88F-893803364473}" srcOrd="0" destOrd="0" presId="urn:microsoft.com/office/officeart/2005/8/layout/lProcess2"/>
    <dgm:cxn modelId="{EDBAF485-D2FE-4B67-9922-4C532B5B7B46}" srcId="{F921C929-4100-4AE9-BF7D-F8B774BC8512}" destId="{14526100-2151-4E9E-AD60-CA9C1CA5A51A}" srcOrd="1" destOrd="0" parTransId="{7B2F8A1A-0B38-4663-A1D6-1DA40622D41B}" sibTransId="{1C866B3F-F692-46E2-9EB9-4C5750FF300A}"/>
    <dgm:cxn modelId="{DC91AD86-00F6-4576-9BF0-756F8D90589B}" srcId="{2C745FA4-25B5-4D43-BDEA-FDEF98482A07}" destId="{C8D17A5F-DAA9-4219-AE45-37D736275599}" srcOrd="1" destOrd="0" parTransId="{B029FCFC-EC4C-4A67-B190-74324AA63659}" sibTransId="{659D513A-7EF5-4F25-99CE-119A982F745F}"/>
    <dgm:cxn modelId="{C48FEA92-B723-4F3D-B664-0D4D21B8882C}" type="presOf" srcId="{2C745FA4-25B5-4D43-BDEA-FDEF98482A07}" destId="{B46651C6-545E-4C5F-BA7E-12F07F6ECB38}" srcOrd="1" destOrd="0" presId="urn:microsoft.com/office/officeart/2005/8/layout/lProcess2"/>
    <dgm:cxn modelId="{F0608296-7B77-403C-81B5-C9BD42D6CD66}" type="presOf" srcId="{F921C929-4100-4AE9-BF7D-F8B774BC8512}" destId="{571134AC-B7FF-4560-8FEA-430307580341}" srcOrd="0" destOrd="0" presId="urn:microsoft.com/office/officeart/2005/8/layout/lProcess2"/>
    <dgm:cxn modelId="{032931A3-69B5-4861-8D2E-597E9C1C2528}" type="presOf" srcId="{E22C0F8E-68F3-4C0F-B41B-61FB6BE11608}" destId="{217CABCF-0C7A-4260-A3B7-708EF93D0787}" srcOrd="0" destOrd="0" presId="urn:microsoft.com/office/officeart/2005/8/layout/lProcess2"/>
    <dgm:cxn modelId="{F22DE8AD-5901-4039-8DEB-6AE4A930F807}" srcId="{7F3110FC-406C-48E0-9F64-831079047804}" destId="{B9939CE0-43AB-4B8C-9803-611C1775F764}" srcOrd="0" destOrd="0" parTransId="{B06F5753-B13B-49C4-9BC4-23A070786C3D}" sibTransId="{D695D6C3-8C05-4E8D-8EDF-8010A89F6686}"/>
    <dgm:cxn modelId="{C009BBCF-1A01-450B-A12D-9F78F823E6B2}" srcId="{7F3110FC-406C-48E0-9F64-831079047804}" destId="{E22C0F8E-68F3-4C0F-B41B-61FB6BE11608}" srcOrd="1" destOrd="0" parTransId="{32866047-660C-4EF0-87BD-23B923AB5FEE}" sibTransId="{EAD07D4A-9699-4735-9417-C57B07AA5A4D}"/>
    <dgm:cxn modelId="{4279BAD1-F38D-427C-AEC8-AB4AD3B15858}" srcId="{14526100-2151-4E9E-AD60-CA9C1CA5A51A}" destId="{4A1AB1EC-8664-4EEE-A953-DDEF190CEE23}" srcOrd="2" destOrd="0" parTransId="{B7DD35A5-7A7A-493F-AE0E-4939CE7679A1}" sibTransId="{E8D274B2-B2F0-43EA-B931-7BC4C3F16833}"/>
    <dgm:cxn modelId="{900556D3-2BEF-4FAD-A899-4DBD4EDF72F5}" type="presOf" srcId="{B9939CE0-43AB-4B8C-9803-611C1775F764}" destId="{F217E068-2943-4D59-847A-CD62189CD3A2}" srcOrd="0" destOrd="0" presId="urn:microsoft.com/office/officeart/2005/8/layout/lProcess2"/>
    <dgm:cxn modelId="{54C1FBDD-9A4B-4317-B66A-1DB3A7CFD7F2}" srcId="{F921C929-4100-4AE9-BF7D-F8B774BC8512}" destId="{2C745FA4-25B5-4D43-BDEA-FDEF98482A07}" srcOrd="2" destOrd="0" parTransId="{AF42F49D-B8DD-437A-8355-A416E9A4AECF}" sibTransId="{4F87BD24-7274-4EDB-B97E-0A77B04F719E}"/>
    <dgm:cxn modelId="{C1FE07ED-D346-4AE6-998E-09333F502A43}" srcId="{14526100-2151-4E9E-AD60-CA9C1CA5A51A}" destId="{725735B6-611D-4782-A301-0CFCD1E87BDF}" srcOrd="1" destOrd="0" parTransId="{3C0E2061-6004-4C51-907A-4413A93ED785}" sibTransId="{E78B610D-3C31-4997-8CC4-CF725FF6CE7B}"/>
    <dgm:cxn modelId="{4E35EDC3-821F-49A2-A4F4-FFA6662A2C5E}" type="presParOf" srcId="{571134AC-B7FF-4560-8FEA-430307580341}" destId="{085395D5-B398-4B41-B332-9F4F8BD1922D}" srcOrd="0" destOrd="0" presId="urn:microsoft.com/office/officeart/2005/8/layout/lProcess2"/>
    <dgm:cxn modelId="{523056B6-5D1F-45CA-8A01-8F4AFFA8BA6A}" type="presParOf" srcId="{085395D5-B398-4B41-B332-9F4F8BD1922D}" destId="{84C3994F-6484-4B24-A4F4-D10190E66C14}" srcOrd="0" destOrd="0" presId="urn:microsoft.com/office/officeart/2005/8/layout/lProcess2"/>
    <dgm:cxn modelId="{A4640503-2D8C-416F-AB3B-EE39860D0CA9}" type="presParOf" srcId="{085395D5-B398-4B41-B332-9F4F8BD1922D}" destId="{4F89011F-2AD6-4AF1-B0EA-3781F32D2894}" srcOrd="1" destOrd="0" presId="urn:microsoft.com/office/officeart/2005/8/layout/lProcess2"/>
    <dgm:cxn modelId="{92272557-9CDA-44C7-9309-351B5A2BC948}" type="presParOf" srcId="{085395D5-B398-4B41-B332-9F4F8BD1922D}" destId="{407BB8E6-E281-4504-95DF-7C53B143922E}" srcOrd="2" destOrd="0" presId="urn:microsoft.com/office/officeart/2005/8/layout/lProcess2"/>
    <dgm:cxn modelId="{A479B2AD-396C-48B9-A6E4-B54E9FAD0951}" type="presParOf" srcId="{407BB8E6-E281-4504-95DF-7C53B143922E}" destId="{A488D952-02F5-4C57-BC37-A48B8CBFFDCD}" srcOrd="0" destOrd="0" presId="urn:microsoft.com/office/officeart/2005/8/layout/lProcess2"/>
    <dgm:cxn modelId="{87216EA1-1FCD-4B88-88AE-DBDC26F6800B}" type="presParOf" srcId="{A488D952-02F5-4C57-BC37-A48B8CBFFDCD}" destId="{F217E068-2943-4D59-847A-CD62189CD3A2}" srcOrd="0" destOrd="0" presId="urn:microsoft.com/office/officeart/2005/8/layout/lProcess2"/>
    <dgm:cxn modelId="{70FBBE0B-1981-4025-8B60-DD3B5A4914F8}" type="presParOf" srcId="{A488D952-02F5-4C57-BC37-A48B8CBFFDCD}" destId="{EDDDB04B-7038-4538-83F0-EB1F091BE55B}" srcOrd="1" destOrd="0" presId="urn:microsoft.com/office/officeart/2005/8/layout/lProcess2"/>
    <dgm:cxn modelId="{381DD0F7-AFBC-4110-BF7B-9365F4CED39D}" type="presParOf" srcId="{A488D952-02F5-4C57-BC37-A48B8CBFFDCD}" destId="{217CABCF-0C7A-4260-A3B7-708EF93D0787}" srcOrd="2" destOrd="0" presId="urn:microsoft.com/office/officeart/2005/8/layout/lProcess2"/>
    <dgm:cxn modelId="{1AF3DBD2-48D8-44D9-9003-64E4E7467783}" type="presParOf" srcId="{571134AC-B7FF-4560-8FEA-430307580341}" destId="{1ADEC65A-F0F6-4EC9-B8D7-928CCC2AD78D}" srcOrd="1" destOrd="0" presId="urn:microsoft.com/office/officeart/2005/8/layout/lProcess2"/>
    <dgm:cxn modelId="{91CC818E-4BC2-4254-A0C8-F8BA129D5A69}" type="presParOf" srcId="{571134AC-B7FF-4560-8FEA-430307580341}" destId="{64F20FA4-13EA-4627-A0B4-65545152DBD3}" srcOrd="2" destOrd="0" presId="urn:microsoft.com/office/officeart/2005/8/layout/lProcess2"/>
    <dgm:cxn modelId="{FB8A6927-4E6B-4ADA-8A8F-0B9709363353}" type="presParOf" srcId="{64F20FA4-13EA-4627-A0B4-65545152DBD3}" destId="{18FB702E-2D7D-4A87-9091-D838D2B8744D}" srcOrd="0" destOrd="0" presId="urn:microsoft.com/office/officeart/2005/8/layout/lProcess2"/>
    <dgm:cxn modelId="{7372C15D-D0BA-4B1F-A5C4-1A4BB2959400}" type="presParOf" srcId="{64F20FA4-13EA-4627-A0B4-65545152DBD3}" destId="{1CE0897D-B645-4BFD-B518-589A27D14B14}" srcOrd="1" destOrd="0" presId="urn:microsoft.com/office/officeart/2005/8/layout/lProcess2"/>
    <dgm:cxn modelId="{425BE525-52C5-427A-B729-B14263EBB988}" type="presParOf" srcId="{64F20FA4-13EA-4627-A0B4-65545152DBD3}" destId="{B353C8DB-378F-45E9-BE90-CD66D8DC240F}" srcOrd="2" destOrd="0" presId="urn:microsoft.com/office/officeart/2005/8/layout/lProcess2"/>
    <dgm:cxn modelId="{DC95C8E4-ED18-4A67-85F9-91131B1C3B12}" type="presParOf" srcId="{B353C8DB-378F-45E9-BE90-CD66D8DC240F}" destId="{2AF41E77-9DCD-4A77-ACA3-210F141E5262}" srcOrd="0" destOrd="0" presId="urn:microsoft.com/office/officeart/2005/8/layout/lProcess2"/>
    <dgm:cxn modelId="{6524A008-DBCA-4B27-9B25-12AE24623C83}" type="presParOf" srcId="{2AF41E77-9DCD-4A77-ACA3-210F141E5262}" destId="{09425923-011A-46A9-880E-568F31631A2C}" srcOrd="0" destOrd="0" presId="urn:microsoft.com/office/officeart/2005/8/layout/lProcess2"/>
    <dgm:cxn modelId="{A29D2AF5-A8E6-43D1-829A-3A7580EEDCAD}" type="presParOf" srcId="{2AF41E77-9DCD-4A77-ACA3-210F141E5262}" destId="{7BB4235E-B612-442B-ACCD-D2F45A293642}" srcOrd="1" destOrd="0" presId="urn:microsoft.com/office/officeart/2005/8/layout/lProcess2"/>
    <dgm:cxn modelId="{58486BDC-41AB-4D78-ADAA-763A9B409CDD}" type="presParOf" srcId="{2AF41E77-9DCD-4A77-ACA3-210F141E5262}" destId="{A148DBB7-913C-42AB-AE41-47F1F9524E09}" srcOrd="2" destOrd="0" presId="urn:microsoft.com/office/officeart/2005/8/layout/lProcess2"/>
    <dgm:cxn modelId="{9BE48B37-5325-46BE-8593-FA332EB893B8}" type="presParOf" srcId="{2AF41E77-9DCD-4A77-ACA3-210F141E5262}" destId="{7D376D8D-79EC-4A42-859A-84C19B143787}" srcOrd="3" destOrd="0" presId="urn:microsoft.com/office/officeart/2005/8/layout/lProcess2"/>
    <dgm:cxn modelId="{E50534C8-8D95-4176-86BD-D5145C1F94A3}" type="presParOf" srcId="{2AF41E77-9DCD-4A77-ACA3-210F141E5262}" destId="{34ACEE97-5639-48A0-B88F-893803364473}" srcOrd="4" destOrd="0" presId="urn:microsoft.com/office/officeart/2005/8/layout/lProcess2"/>
    <dgm:cxn modelId="{2BFE7966-4E47-4895-AE52-A66127AC97A3}" type="presParOf" srcId="{571134AC-B7FF-4560-8FEA-430307580341}" destId="{8D7BFB2A-445F-465A-985F-D545383D032A}" srcOrd="3" destOrd="0" presId="urn:microsoft.com/office/officeart/2005/8/layout/lProcess2"/>
    <dgm:cxn modelId="{9EC2AA89-A6A7-48EC-8DB1-9F0BD0D63354}" type="presParOf" srcId="{571134AC-B7FF-4560-8FEA-430307580341}" destId="{6E68D565-3FF5-4C29-96CF-C3EA32267F25}" srcOrd="4" destOrd="0" presId="urn:microsoft.com/office/officeart/2005/8/layout/lProcess2"/>
    <dgm:cxn modelId="{B645FDE9-9432-4F36-9096-0429A0B07750}" type="presParOf" srcId="{6E68D565-3FF5-4C29-96CF-C3EA32267F25}" destId="{C086C269-2E06-439F-97F6-C23F9B532ADD}" srcOrd="0" destOrd="0" presId="urn:microsoft.com/office/officeart/2005/8/layout/lProcess2"/>
    <dgm:cxn modelId="{F92CCF56-E0CC-409E-B415-2A30199953DA}" type="presParOf" srcId="{6E68D565-3FF5-4C29-96CF-C3EA32267F25}" destId="{B46651C6-545E-4C5F-BA7E-12F07F6ECB38}" srcOrd="1" destOrd="0" presId="urn:microsoft.com/office/officeart/2005/8/layout/lProcess2"/>
    <dgm:cxn modelId="{4B19D296-237D-44DB-B0BF-D231EA914F8F}" type="presParOf" srcId="{6E68D565-3FF5-4C29-96CF-C3EA32267F25}" destId="{8E6FA013-50C9-4C41-AFE8-CDDAD81E2DE3}" srcOrd="2" destOrd="0" presId="urn:microsoft.com/office/officeart/2005/8/layout/lProcess2"/>
    <dgm:cxn modelId="{773AB97F-0F26-44F2-8C6B-C7EF8D21E90B}" type="presParOf" srcId="{8E6FA013-50C9-4C41-AFE8-CDDAD81E2DE3}" destId="{ED27A8C7-85E7-45F7-A9C7-0FB38971EBB9}" srcOrd="0" destOrd="0" presId="urn:microsoft.com/office/officeart/2005/8/layout/lProcess2"/>
    <dgm:cxn modelId="{D7934F03-A776-4AEF-A5B7-07BBEBE4E4FA}" type="presParOf" srcId="{ED27A8C7-85E7-45F7-A9C7-0FB38971EBB9}" destId="{5D7A1887-6D0A-456A-A77F-F764DBC1DC5C}" srcOrd="0" destOrd="0" presId="urn:microsoft.com/office/officeart/2005/8/layout/lProcess2"/>
    <dgm:cxn modelId="{27997474-E0DF-4295-B78C-8E96BE142F9A}" type="presParOf" srcId="{ED27A8C7-85E7-45F7-A9C7-0FB38971EBB9}" destId="{5E11BD30-BBF5-4A59-A66B-6B405236127D}" srcOrd="1" destOrd="0" presId="urn:microsoft.com/office/officeart/2005/8/layout/lProcess2"/>
    <dgm:cxn modelId="{2D9AFAD6-A4C2-4832-B837-81AC0CBEE70F}" type="presParOf" srcId="{ED27A8C7-85E7-45F7-A9C7-0FB38971EBB9}" destId="{85637EB3-1DD5-4C05-8592-BD90B3C6B284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DF60822-6D17-446B-99BD-104F324D5AE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879D7AB-0F2E-428D-B4E1-D6C10430CE6E}">
      <dgm:prSet phldrT="[Text]"/>
      <dgm:spPr>
        <a:solidFill>
          <a:srgbClr val="C00000">
            <a:alpha val="70000"/>
          </a:srgbClr>
        </a:solidFill>
      </dgm:spPr>
      <dgm:t>
        <a:bodyPr/>
        <a:lstStyle/>
        <a:p>
          <a:pPr>
            <a:buNone/>
          </a:pPr>
          <a:r>
            <a:rPr lang="en-US" baseline="0" dirty="0">
              <a:solidFill>
                <a:schemeClr val="bg1"/>
              </a:solidFill>
            </a:rPr>
            <a:t>Dominant Inner Circle</a:t>
          </a:r>
          <a:endParaRPr lang="en-US" dirty="0">
            <a:solidFill>
              <a:schemeClr val="bg1"/>
            </a:solidFill>
          </a:endParaRPr>
        </a:p>
      </dgm:t>
    </dgm:pt>
    <dgm:pt modelId="{D3467D2F-C186-4B26-9A3B-0A19E1B2FD4B}" type="parTrans" cxnId="{12B894D2-78BB-4043-B8E8-9EDDCD64D47C}">
      <dgm:prSet/>
      <dgm:spPr/>
      <dgm:t>
        <a:bodyPr/>
        <a:lstStyle/>
        <a:p>
          <a:endParaRPr lang="en-US"/>
        </a:p>
      </dgm:t>
    </dgm:pt>
    <dgm:pt modelId="{D858476E-B1E8-4D33-BEFE-2EB22A76126E}" type="sibTrans" cxnId="{12B894D2-78BB-4043-B8E8-9EDDCD64D47C}">
      <dgm:prSet/>
      <dgm:spPr/>
      <dgm:t>
        <a:bodyPr/>
        <a:lstStyle/>
        <a:p>
          <a:endParaRPr lang="en-US"/>
        </a:p>
      </dgm:t>
    </dgm:pt>
    <dgm:pt modelId="{935FE3CA-FE2E-4E2B-A2F4-3F554E47D8FF}">
      <dgm:prSet phldrT="[Text]"/>
      <dgm:spPr>
        <a:solidFill>
          <a:srgbClr val="C00000">
            <a:alpha val="70000"/>
          </a:srgbClr>
        </a:solidFill>
      </dgm:spPr>
      <dgm:t>
        <a:bodyPr/>
        <a:lstStyle/>
        <a:p>
          <a:pPr>
            <a:buNone/>
          </a:pPr>
          <a:r>
            <a:rPr lang="en-US" baseline="0" dirty="0">
              <a:solidFill>
                <a:schemeClr val="bg1"/>
              </a:solidFill>
            </a:rPr>
            <a:t>Closed-Minded Speakers</a:t>
          </a:r>
          <a:endParaRPr lang="en-US" dirty="0">
            <a:solidFill>
              <a:schemeClr val="bg1"/>
            </a:solidFill>
          </a:endParaRPr>
        </a:p>
      </dgm:t>
    </dgm:pt>
    <dgm:pt modelId="{732D0A67-996E-4300-BBD9-9D5457F8726D}" type="parTrans" cxnId="{8AFE3370-8464-4774-BA40-45FD99338866}">
      <dgm:prSet/>
      <dgm:spPr/>
      <dgm:t>
        <a:bodyPr/>
        <a:lstStyle/>
        <a:p>
          <a:endParaRPr lang="en-US"/>
        </a:p>
      </dgm:t>
    </dgm:pt>
    <dgm:pt modelId="{A10042BD-A1C6-4F7A-A108-157886F887CD}" type="sibTrans" cxnId="{8AFE3370-8464-4774-BA40-45FD99338866}">
      <dgm:prSet/>
      <dgm:spPr/>
      <dgm:t>
        <a:bodyPr/>
        <a:lstStyle/>
        <a:p>
          <a:endParaRPr lang="en-US"/>
        </a:p>
      </dgm:t>
    </dgm:pt>
    <dgm:pt modelId="{02AB54FF-2EA4-4281-A0D3-2C3831055696}">
      <dgm:prSet phldrT="[Text]"/>
      <dgm:spPr>
        <a:solidFill>
          <a:srgbClr val="C00000">
            <a:alpha val="70000"/>
          </a:srgbClr>
        </a:solidFill>
      </dgm:spPr>
      <dgm:t>
        <a:bodyPr/>
        <a:lstStyle/>
        <a:p>
          <a:pPr>
            <a:buNone/>
          </a:pPr>
          <a:r>
            <a:rPr lang="en-US" baseline="0" dirty="0">
              <a:solidFill>
                <a:schemeClr val="bg1"/>
              </a:solidFill>
            </a:rPr>
            <a:t>Back-Channel Agitation</a:t>
          </a:r>
          <a:endParaRPr lang="en-US" dirty="0">
            <a:solidFill>
              <a:schemeClr val="bg1"/>
            </a:solidFill>
          </a:endParaRPr>
        </a:p>
      </dgm:t>
    </dgm:pt>
    <dgm:pt modelId="{A730EF6C-C5E1-4430-A410-263CE853C0B4}" type="parTrans" cxnId="{91498788-81DF-4A47-967F-09E481689FD3}">
      <dgm:prSet/>
      <dgm:spPr/>
      <dgm:t>
        <a:bodyPr/>
        <a:lstStyle/>
        <a:p>
          <a:endParaRPr lang="en-US"/>
        </a:p>
      </dgm:t>
    </dgm:pt>
    <dgm:pt modelId="{25B58C95-1DD7-469D-B0C9-8027A4118116}" type="sibTrans" cxnId="{91498788-81DF-4A47-967F-09E481689FD3}">
      <dgm:prSet/>
      <dgm:spPr/>
      <dgm:t>
        <a:bodyPr/>
        <a:lstStyle/>
        <a:p>
          <a:endParaRPr lang="en-US"/>
        </a:p>
      </dgm:t>
    </dgm:pt>
    <dgm:pt modelId="{C6DDB529-EFF4-4312-8AF0-FABC6E96EDFD}">
      <dgm:prSet phldrT="[Text]"/>
      <dgm:spPr>
        <a:solidFill>
          <a:srgbClr val="C00000">
            <a:alpha val="70000"/>
          </a:srgbClr>
        </a:solidFill>
      </dgm:spPr>
      <dgm:t>
        <a:bodyPr/>
        <a:lstStyle/>
        <a:p>
          <a:r>
            <a:rPr lang="en-US" baseline="0" dirty="0">
              <a:solidFill>
                <a:schemeClr val="bg1"/>
              </a:solidFill>
            </a:rPr>
            <a:t>Individual Convictions</a:t>
          </a:r>
          <a:endParaRPr lang="en-US" dirty="0">
            <a:solidFill>
              <a:schemeClr val="bg1"/>
            </a:solidFill>
          </a:endParaRPr>
        </a:p>
      </dgm:t>
    </dgm:pt>
    <dgm:pt modelId="{678A33D6-349A-42E9-90C2-FF5A0E7B4AF4}" type="parTrans" cxnId="{E32859C0-1EE6-4458-B91A-40D681E83A8B}">
      <dgm:prSet/>
      <dgm:spPr/>
      <dgm:t>
        <a:bodyPr/>
        <a:lstStyle/>
        <a:p>
          <a:endParaRPr lang="en-US"/>
        </a:p>
      </dgm:t>
    </dgm:pt>
    <dgm:pt modelId="{3E35FDC4-F348-445B-B99C-B14B3E712903}" type="sibTrans" cxnId="{E32859C0-1EE6-4458-B91A-40D681E83A8B}">
      <dgm:prSet/>
      <dgm:spPr/>
      <dgm:t>
        <a:bodyPr/>
        <a:lstStyle/>
        <a:p>
          <a:endParaRPr lang="en-US"/>
        </a:p>
      </dgm:t>
    </dgm:pt>
    <dgm:pt modelId="{8333EE5E-5E2D-43B6-B28A-7ED4EF991D53}">
      <dgm:prSet custT="1"/>
      <dgm:spPr>
        <a:solidFill>
          <a:srgbClr val="C00000">
            <a:alpha val="70000"/>
          </a:srgbClr>
        </a:solidFill>
      </dgm:spPr>
      <dgm:t>
        <a:bodyPr/>
        <a:lstStyle/>
        <a:p>
          <a:r>
            <a:rPr lang="en-US" sz="2400" kern="1200" baseline="0" dirty="0">
              <a:solidFill>
                <a:srgbClr val="FFFFFF"/>
              </a:solidFill>
              <a:latin typeface="Century Gothic" panose="020F0302020204030204"/>
              <a:ea typeface="+mn-ea"/>
              <a:cs typeface="+mn-cs"/>
            </a:rPr>
            <a:t>Opacity</a:t>
          </a:r>
        </a:p>
      </dgm:t>
    </dgm:pt>
    <dgm:pt modelId="{AA07B945-2558-4139-A808-1E62F83B729E}" type="parTrans" cxnId="{07E2B3F3-0E70-441C-AFF7-98D7A2A57624}">
      <dgm:prSet/>
      <dgm:spPr/>
      <dgm:t>
        <a:bodyPr/>
        <a:lstStyle/>
        <a:p>
          <a:endParaRPr lang="en-US"/>
        </a:p>
      </dgm:t>
    </dgm:pt>
    <dgm:pt modelId="{FB86C26D-55CF-4EE9-8359-16C2EF380712}" type="sibTrans" cxnId="{07E2B3F3-0E70-441C-AFF7-98D7A2A57624}">
      <dgm:prSet/>
      <dgm:spPr/>
      <dgm:t>
        <a:bodyPr/>
        <a:lstStyle/>
        <a:p>
          <a:endParaRPr lang="en-US"/>
        </a:p>
      </dgm:t>
    </dgm:pt>
    <dgm:pt modelId="{84F8BB71-07B8-49AB-A1F8-EFD699BF1E8A}" type="pres">
      <dgm:prSet presAssocID="{5DF60822-6D17-446B-99BD-104F324D5AEB}" presName="Name0" presStyleCnt="0">
        <dgm:presLayoutVars>
          <dgm:dir/>
          <dgm:animLvl val="lvl"/>
          <dgm:resizeHandles val="exact"/>
        </dgm:presLayoutVars>
      </dgm:prSet>
      <dgm:spPr/>
    </dgm:pt>
    <dgm:pt modelId="{6C85B618-6783-48B2-B2AF-7E94EC78935A}" type="pres">
      <dgm:prSet presAssocID="{6879D7AB-0F2E-428D-B4E1-D6C10430CE6E}" presName="linNode" presStyleCnt="0"/>
      <dgm:spPr/>
    </dgm:pt>
    <dgm:pt modelId="{C7388CCA-0EFE-4C77-A57A-FA9EF6914B60}" type="pres">
      <dgm:prSet presAssocID="{6879D7AB-0F2E-428D-B4E1-D6C10430CE6E}" presName="parentText" presStyleLbl="node1" presStyleIdx="0" presStyleCnt="5" custScaleX="158253" custScaleY="192211">
        <dgm:presLayoutVars>
          <dgm:chMax val="1"/>
          <dgm:bulletEnabled val="1"/>
        </dgm:presLayoutVars>
      </dgm:prSet>
      <dgm:spPr/>
    </dgm:pt>
    <dgm:pt modelId="{3610F4EF-6145-43B4-9641-091E70196441}" type="pres">
      <dgm:prSet presAssocID="{D858476E-B1E8-4D33-BEFE-2EB22A76126E}" presName="sp" presStyleCnt="0"/>
      <dgm:spPr/>
    </dgm:pt>
    <dgm:pt modelId="{EDEC2B32-473A-49F3-B213-22AFDA4D9DEE}" type="pres">
      <dgm:prSet presAssocID="{C6DDB529-EFF4-4312-8AF0-FABC6E96EDFD}" presName="linNode" presStyleCnt="0"/>
      <dgm:spPr/>
    </dgm:pt>
    <dgm:pt modelId="{F6A8A632-6836-422A-AAEB-655D601F037A}" type="pres">
      <dgm:prSet presAssocID="{C6DDB529-EFF4-4312-8AF0-FABC6E96EDFD}" presName="parentText" presStyleLbl="node1" presStyleIdx="1" presStyleCnt="5" custScaleX="158253" custScaleY="192211">
        <dgm:presLayoutVars>
          <dgm:chMax val="1"/>
          <dgm:bulletEnabled val="1"/>
        </dgm:presLayoutVars>
      </dgm:prSet>
      <dgm:spPr/>
    </dgm:pt>
    <dgm:pt modelId="{6D1D594E-35EA-4D68-9312-6D00EBF9E083}" type="pres">
      <dgm:prSet presAssocID="{3E35FDC4-F348-445B-B99C-B14B3E712903}" presName="sp" presStyleCnt="0"/>
      <dgm:spPr/>
    </dgm:pt>
    <dgm:pt modelId="{FECF4DDD-06DF-4CDF-AE31-0FAFB697540A}" type="pres">
      <dgm:prSet presAssocID="{935FE3CA-FE2E-4E2B-A2F4-3F554E47D8FF}" presName="linNode" presStyleCnt="0"/>
      <dgm:spPr/>
    </dgm:pt>
    <dgm:pt modelId="{A0A498A9-24D3-4D24-AFB3-DC566310CA45}" type="pres">
      <dgm:prSet presAssocID="{935FE3CA-FE2E-4E2B-A2F4-3F554E47D8FF}" presName="parentText" presStyleLbl="node1" presStyleIdx="2" presStyleCnt="5" custScaleX="158253" custScaleY="192211">
        <dgm:presLayoutVars>
          <dgm:chMax val="1"/>
          <dgm:bulletEnabled val="1"/>
        </dgm:presLayoutVars>
      </dgm:prSet>
      <dgm:spPr/>
    </dgm:pt>
    <dgm:pt modelId="{876401BD-59E0-4DEF-83D3-7E37DE7C3C4B}" type="pres">
      <dgm:prSet presAssocID="{A10042BD-A1C6-4F7A-A108-157886F887CD}" presName="sp" presStyleCnt="0"/>
      <dgm:spPr/>
    </dgm:pt>
    <dgm:pt modelId="{E348232E-7501-474B-8AED-E04D91FC1EFA}" type="pres">
      <dgm:prSet presAssocID="{02AB54FF-2EA4-4281-A0D3-2C3831055696}" presName="linNode" presStyleCnt="0"/>
      <dgm:spPr/>
    </dgm:pt>
    <dgm:pt modelId="{2536D985-F65D-46DD-B2AD-9E49637BC339}" type="pres">
      <dgm:prSet presAssocID="{02AB54FF-2EA4-4281-A0D3-2C3831055696}" presName="parentText" presStyleLbl="node1" presStyleIdx="3" presStyleCnt="5" custScaleX="158253" custScaleY="192211">
        <dgm:presLayoutVars>
          <dgm:chMax val="1"/>
          <dgm:bulletEnabled val="1"/>
        </dgm:presLayoutVars>
      </dgm:prSet>
      <dgm:spPr/>
    </dgm:pt>
    <dgm:pt modelId="{422DAE3C-4F05-4BAC-B1E7-1007DEA477FD}" type="pres">
      <dgm:prSet presAssocID="{25B58C95-1DD7-469D-B0C9-8027A4118116}" presName="sp" presStyleCnt="0"/>
      <dgm:spPr/>
    </dgm:pt>
    <dgm:pt modelId="{8C4F947B-B342-4679-84F8-F3C4D619ABE3}" type="pres">
      <dgm:prSet presAssocID="{8333EE5E-5E2D-43B6-B28A-7ED4EF991D53}" presName="linNode" presStyleCnt="0"/>
      <dgm:spPr/>
    </dgm:pt>
    <dgm:pt modelId="{6731CF0C-AE23-4C2D-A0F7-BB2BF77C5788}" type="pres">
      <dgm:prSet presAssocID="{8333EE5E-5E2D-43B6-B28A-7ED4EF991D53}" presName="parentText" presStyleLbl="node1" presStyleIdx="4" presStyleCnt="5" custScaleX="158098" custScaleY="192211">
        <dgm:presLayoutVars>
          <dgm:chMax val="1"/>
          <dgm:bulletEnabled val="1"/>
        </dgm:presLayoutVars>
      </dgm:prSet>
      <dgm:spPr/>
    </dgm:pt>
  </dgm:ptLst>
  <dgm:cxnLst>
    <dgm:cxn modelId="{99EAEB0C-0B2E-427A-9E79-A1BC3E0B24EC}" type="presOf" srcId="{935FE3CA-FE2E-4E2B-A2F4-3F554E47D8FF}" destId="{A0A498A9-24D3-4D24-AFB3-DC566310CA45}" srcOrd="0" destOrd="0" presId="urn:microsoft.com/office/officeart/2005/8/layout/vList5"/>
    <dgm:cxn modelId="{4503BC5D-B518-4812-8876-AB0D87B6799F}" type="presOf" srcId="{C6DDB529-EFF4-4312-8AF0-FABC6E96EDFD}" destId="{F6A8A632-6836-422A-AAEB-655D601F037A}" srcOrd="0" destOrd="0" presId="urn:microsoft.com/office/officeart/2005/8/layout/vList5"/>
    <dgm:cxn modelId="{8AFE3370-8464-4774-BA40-45FD99338866}" srcId="{5DF60822-6D17-446B-99BD-104F324D5AEB}" destId="{935FE3CA-FE2E-4E2B-A2F4-3F554E47D8FF}" srcOrd="2" destOrd="0" parTransId="{732D0A67-996E-4300-BBD9-9D5457F8726D}" sibTransId="{A10042BD-A1C6-4F7A-A108-157886F887CD}"/>
    <dgm:cxn modelId="{91498788-81DF-4A47-967F-09E481689FD3}" srcId="{5DF60822-6D17-446B-99BD-104F324D5AEB}" destId="{02AB54FF-2EA4-4281-A0D3-2C3831055696}" srcOrd="3" destOrd="0" parTransId="{A730EF6C-C5E1-4430-A410-263CE853C0B4}" sibTransId="{25B58C95-1DD7-469D-B0C9-8027A4118116}"/>
    <dgm:cxn modelId="{B1464692-F23B-49E0-87D6-7226D2DF0E9B}" type="presOf" srcId="{5DF60822-6D17-446B-99BD-104F324D5AEB}" destId="{84F8BB71-07B8-49AB-A1F8-EFD699BF1E8A}" srcOrd="0" destOrd="0" presId="urn:microsoft.com/office/officeart/2005/8/layout/vList5"/>
    <dgm:cxn modelId="{93517BA1-DC26-4D7F-A4AC-A36855637920}" type="presOf" srcId="{6879D7AB-0F2E-428D-B4E1-D6C10430CE6E}" destId="{C7388CCA-0EFE-4C77-A57A-FA9EF6914B60}" srcOrd="0" destOrd="0" presId="urn:microsoft.com/office/officeart/2005/8/layout/vList5"/>
    <dgm:cxn modelId="{E32859C0-1EE6-4458-B91A-40D681E83A8B}" srcId="{5DF60822-6D17-446B-99BD-104F324D5AEB}" destId="{C6DDB529-EFF4-4312-8AF0-FABC6E96EDFD}" srcOrd="1" destOrd="0" parTransId="{678A33D6-349A-42E9-90C2-FF5A0E7B4AF4}" sibTransId="{3E35FDC4-F348-445B-B99C-B14B3E712903}"/>
    <dgm:cxn modelId="{B7AB30C1-9319-4F4F-96D3-6BF2E6ED2DCC}" type="presOf" srcId="{02AB54FF-2EA4-4281-A0D3-2C3831055696}" destId="{2536D985-F65D-46DD-B2AD-9E49637BC339}" srcOrd="0" destOrd="0" presId="urn:microsoft.com/office/officeart/2005/8/layout/vList5"/>
    <dgm:cxn modelId="{12B894D2-78BB-4043-B8E8-9EDDCD64D47C}" srcId="{5DF60822-6D17-446B-99BD-104F324D5AEB}" destId="{6879D7AB-0F2E-428D-B4E1-D6C10430CE6E}" srcOrd="0" destOrd="0" parTransId="{D3467D2F-C186-4B26-9A3B-0A19E1B2FD4B}" sibTransId="{D858476E-B1E8-4D33-BEFE-2EB22A76126E}"/>
    <dgm:cxn modelId="{2FC2ADE8-6063-475B-BE6E-23859A8FD29E}" type="presOf" srcId="{8333EE5E-5E2D-43B6-B28A-7ED4EF991D53}" destId="{6731CF0C-AE23-4C2D-A0F7-BB2BF77C5788}" srcOrd="0" destOrd="0" presId="urn:microsoft.com/office/officeart/2005/8/layout/vList5"/>
    <dgm:cxn modelId="{07E2B3F3-0E70-441C-AFF7-98D7A2A57624}" srcId="{5DF60822-6D17-446B-99BD-104F324D5AEB}" destId="{8333EE5E-5E2D-43B6-B28A-7ED4EF991D53}" srcOrd="4" destOrd="0" parTransId="{AA07B945-2558-4139-A808-1E62F83B729E}" sibTransId="{FB86C26D-55CF-4EE9-8359-16C2EF380712}"/>
    <dgm:cxn modelId="{F4A9BE71-B635-4944-AD77-4BCF91D237EC}" type="presParOf" srcId="{84F8BB71-07B8-49AB-A1F8-EFD699BF1E8A}" destId="{6C85B618-6783-48B2-B2AF-7E94EC78935A}" srcOrd="0" destOrd="0" presId="urn:microsoft.com/office/officeart/2005/8/layout/vList5"/>
    <dgm:cxn modelId="{72D34A20-A6C9-4CC6-9859-AE4F2C827D1C}" type="presParOf" srcId="{6C85B618-6783-48B2-B2AF-7E94EC78935A}" destId="{C7388CCA-0EFE-4C77-A57A-FA9EF6914B60}" srcOrd="0" destOrd="0" presId="urn:microsoft.com/office/officeart/2005/8/layout/vList5"/>
    <dgm:cxn modelId="{E5E69CF4-D8DD-4EA4-9A1E-7BB96FF062F0}" type="presParOf" srcId="{84F8BB71-07B8-49AB-A1F8-EFD699BF1E8A}" destId="{3610F4EF-6145-43B4-9641-091E70196441}" srcOrd="1" destOrd="0" presId="urn:microsoft.com/office/officeart/2005/8/layout/vList5"/>
    <dgm:cxn modelId="{0C0DA00B-CF5B-4CB9-82E6-2E080F6E3FD3}" type="presParOf" srcId="{84F8BB71-07B8-49AB-A1F8-EFD699BF1E8A}" destId="{EDEC2B32-473A-49F3-B213-22AFDA4D9DEE}" srcOrd="2" destOrd="0" presId="urn:microsoft.com/office/officeart/2005/8/layout/vList5"/>
    <dgm:cxn modelId="{051E85FC-C773-478C-8EE0-FFACA2C549DA}" type="presParOf" srcId="{EDEC2B32-473A-49F3-B213-22AFDA4D9DEE}" destId="{F6A8A632-6836-422A-AAEB-655D601F037A}" srcOrd="0" destOrd="0" presId="urn:microsoft.com/office/officeart/2005/8/layout/vList5"/>
    <dgm:cxn modelId="{22F3E750-90CF-4ADC-B752-B2BE4AC6A1B6}" type="presParOf" srcId="{84F8BB71-07B8-49AB-A1F8-EFD699BF1E8A}" destId="{6D1D594E-35EA-4D68-9312-6D00EBF9E083}" srcOrd="3" destOrd="0" presId="urn:microsoft.com/office/officeart/2005/8/layout/vList5"/>
    <dgm:cxn modelId="{0E046B1A-D27B-4D31-AC66-FEF4DF5C4A7C}" type="presParOf" srcId="{84F8BB71-07B8-49AB-A1F8-EFD699BF1E8A}" destId="{FECF4DDD-06DF-4CDF-AE31-0FAFB697540A}" srcOrd="4" destOrd="0" presId="urn:microsoft.com/office/officeart/2005/8/layout/vList5"/>
    <dgm:cxn modelId="{EA51C05F-73DA-4822-8189-6ACB67D0AAD2}" type="presParOf" srcId="{FECF4DDD-06DF-4CDF-AE31-0FAFB697540A}" destId="{A0A498A9-24D3-4D24-AFB3-DC566310CA45}" srcOrd="0" destOrd="0" presId="urn:microsoft.com/office/officeart/2005/8/layout/vList5"/>
    <dgm:cxn modelId="{B4A77DEB-57B7-4624-A6E2-D3A98F1249DF}" type="presParOf" srcId="{84F8BB71-07B8-49AB-A1F8-EFD699BF1E8A}" destId="{876401BD-59E0-4DEF-83D3-7E37DE7C3C4B}" srcOrd="5" destOrd="0" presId="urn:microsoft.com/office/officeart/2005/8/layout/vList5"/>
    <dgm:cxn modelId="{B7806392-483F-4B23-A16E-FD9F76114477}" type="presParOf" srcId="{84F8BB71-07B8-49AB-A1F8-EFD699BF1E8A}" destId="{E348232E-7501-474B-8AED-E04D91FC1EFA}" srcOrd="6" destOrd="0" presId="urn:microsoft.com/office/officeart/2005/8/layout/vList5"/>
    <dgm:cxn modelId="{9D3041C8-B29F-4FF9-B82D-4C15E772F7C4}" type="presParOf" srcId="{E348232E-7501-474B-8AED-E04D91FC1EFA}" destId="{2536D985-F65D-46DD-B2AD-9E49637BC339}" srcOrd="0" destOrd="0" presId="urn:microsoft.com/office/officeart/2005/8/layout/vList5"/>
    <dgm:cxn modelId="{ED0B0A55-0B1D-4986-9E6E-9D3BFB6E1B35}" type="presParOf" srcId="{84F8BB71-07B8-49AB-A1F8-EFD699BF1E8A}" destId="{422DAE3C-4F05-4BAC-B1E7-1007DEA477FD}" srcOrd="7" destOrd="0" presId="urn:microsoft.com/office/officeart/2005/8/layout/vList5"/>
    <dgm:cxn modelId="{445FC90B-6ADB-48D6-9F47-03EFA0AC88FC}" type="presParOf" srcId="{84F8BB71-07B8-49AB-A1F8-EFD699BF1E8A}" destId="{8C4F947B-B342-4679-84F8-F3C4D619ABE3}" srcOrd="8" destOrd="0" presId="urn:microsoft.com/office/officeart/2005/8/layout/vList5"/>
    <dgm:cxn modelId="{65072FCE-D47F-4D86-97CF-3B431DF12F1F}" type="presParOf" srcId="{8C4F947B-B342-4679-84F8-F3C4D619ABE3}" destId="{6731CF0C-AE23-4C2D-A0F7-BB2BF77C5788}" srcOrd="0" destOrd="0" presId="urn:microsoft.com/office/officeart/2005/8/layout/vList5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DF60822-6D17-446B-99BD-104F324D5AE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879D7AB-0F2E-428D-B4E1-D6C10430CE6E}">
      <dgm:prSet phldrT="[Text]"/>
      <dgm:spPr>
        <a:effectLst/>
        <a:scene3d>
          <a:camera prst="orthographicFront">
            <a:rot lat="0" lon="0" rev="0"/>
          </a:camera>
          <a:lightRig rig="threePt" dir="t"/>
        </a:scene3d>
      </dgm:spPr>
      <dgm:t>
        <a:bodyPr/>
        <a:lstStyle/>
        <a:p>
          <a:r>
            <a:rPr lang="en-US" b="0" dirty="0"/>
            <a:t>Distributed Influence</a:t>
          </a:r>
        </a:p>
      </dgm:t>
    </dgm:pt>
    <dgm:pt modelId="{D3467D2F-C186-4B26-9A3B-0A19E1B2FD4B}" type="parTrans" cxnId="{12B894D2-78BB-4043-B8E8-9EDDCD64D47C}">
      <dgm:prSet/>
      <dgm:spPr/>
      <dgm:t>
        <a:bodyPr/>
        <a:lstStyle/>
        <a:p>
          <a:endParaRPr lang="en-US"/>
        </a:p>
      </dgm:t>
    </dgm:pt>
    <dgm:pt modelId="{D858476E-B1E8-4D33-BEFE-2EB22A76126E}" type="sibTrans" cxnId="{12B894D2-78BB-4043-B8E8-9EDDCD64D47C}">
      <dgm:prSet/>
      <dgm:spPr/>
      <dgm:t>
        <a:bodyPr/>
        <a:lstStyle/>
        <a:p>
          <a:endParaRPr lang="en-US"/>
        </a:p>
      </dgm:t>
    </dgm:pt>
    <dgm:pt modelId="{935FE3CA-FE2E-4E2B-A2F4-3F554E47D8FF}">
      <dgm:prSet phldrT="[Text]"/>
      <dgm:spPr>
        <a:effectLst/>
        <a:scene3d>
          <a:camera prst="orthographicFront">
            <a:rot lat="0" lon="0" rev="0"/>
          </a:camera>
          <a:lightRig rig="threePt" dir="t"/>
        </a:scene3d>
      </dgm:spPr>
      <dgm:t>
        <a:bodyPr/>
        <a:lstStyle/>
        <a:p>
          <a:r>
            <a:rPr lang="en-US" b="0" dirty="0"/>
            <a:t>Open-Minded Listeners</a:t>
          </a:r>
        </a:p>
      </dgm:t>
    </dgm:pt>
    <dgm:pt modelId="{732D0A67-996E-4300-BBD9-9D5457F8726D}" type="parTrans" cxnId="{8AFE3370-8464-4774-BA40-45FD99338866}">
      <dgm:prSet/>
      <dgm:spPr/>
      <dgm:t>
        <a:bodyPr/>
        <a:lstStyle/>
        <a:p>
          <a:endParaRPr lang="en-US"/>
        </a:p>
      </dgm:t>
    </dgm:pt>
    <dgm:pt modelId="{A10042BD-A1C6-4F7A-A108-157886F887CD}" type="sibTrans" cxnId="{8AFE3370-8464-4774-BA40-45FD99338866}">
      <dgm:prSet/>
      <dgm:spPr/>
      <dgm:t>
        <a:bodyPr/>
        <a:lstStyle/>
        <a:p>
          <a:endParaRPr lang="en-US"/>
        </a:p>
      </dgm:t>
    </dgm:pt>
    <dgm:pt modelId="{02AB54FF-2EA4-4281-A0D3-2C3831055696}">
      <dgm:prSet phldrT="[Text]"/>
      <dgm:spPr>
        <a:effectLst/>
        <a:scene3d>
          <a:camera prst="orthographicFront">
            <a:rot lat="0" lon="0" rev="0"/>
          </a:camera>
          <a:lightRig rig="threePt" dir="t"/>
        </a:scene3d>
      </dgm:spPr>
      <dgm:t>
        <a:bodyPr/>
        <a:lstStyle/>
        <a:p>
          <a:r>
            <a:rPr lang="en-US" b="0" dirty="0"/>
            <a:t>Constructive Dissent</a:t>
          </a:r>
        </a:p>
      </dgm:t>
    </dgm:pt>
    <dgm:pt modelId="{A730EF6C-C5E1-4430-A410-263CE853C0B4}" type="parTrans" cxnId="{91498788-81DF-4A47-967F-09E481689FD3}">
      <dgm:prSet/>
      <dgm:spPr/>
      <dgm:t>
        <a:bodyPr/>
        <a:lstStyle/>
        <a:p>
          <a:endParaRPr lang="en-US"/>
        </a:p>
      </dgm:t>
    </dgm:pt>
    <dgm:pt modelId="{25B58C95-1DD7-469D-B0C9-8027A4118116}" type="sibTrans" cxnId="{91498788-81DF-4A47-967F-09E481689FD3}">
      <dgm:prSet/>
      <dgm:spPr/>
      <dgm:t>
        <a:bodyPr/>
        <a:lstStyle/>
        <a:p>
          <a:endParaRPr lang="en-US"/>
        </a:p>
      </dgm:t>
    </dgm:pt>
    <dgm:pt modelId="{C6DDB529-EFF4-4312-8AF0-FABC6E96EDFD}">
      <dgm:prSet phldrT="[Text]"/>
      <dgm:spPr>
        <a:effectLst/>
        <a:scene3d>
          <a:camera prst="orthographicFront">
            <a:rot lat="0" lon="0" rev="0"/>
          </a:camera>
          <a:lightRig rig="threePt" dir="t"/>
        </a:scene3d>
      </dgm:spPr>
      <dgm:t>
        <a:bodyPr/>
        <a:lstStyle/>
        <a:p>
          <a:r>
            <a:rPr lang="en-US" b="0" dirty="0"/>
            <a:t>Collective Wisdom</a:t>
          </a:r>
        </a:p>
      </dgm:t>
    </dgm:pt>
    <dgm:pt modelId="{678A33D6-349A-42E9-90C2-FF5A0E7B4AF4}" type="parTrans" cxnId="{E32859C0-1EE6-4458-B91A-40D681E83A8B}">
      <dgm:prSet/>
      <dgm:spPr/>
      <dgm:t>
        <a:bodyPr/>
        <a:lstStyle/>
        <a:p>
          <a:endParaRPr lang="en-US"/>
        </a:p>
      </dgm:t>
    </dgm:pt>
    <dgm:pt modelId="{3E35FDC4-F348-445B-B99C-B14B3E712903}" type="sibTrans" cxnId="{E32859C0-1EE6-4458-B91A-40D681E83A8B}">
      <dgm:prSet/>
      <dgm:spPr/>
      <dgm:t>
        <a:bodyPr/>
        <a:lstStyle/>
        <a:p>
          <a:endParaRPr lang="en-US"/>
        </a:p>
      </dgm:t>
    </dgm:pt>
    <dgm:pt modelId="{9D717CB7-52CB-4D52-AD3B-ACCB6BA7C4D2}">
      <dgm:prSet/>
      <dgm:spPr>
        <a:effectLst/>
        <a:scene3d>
          <a:camera prst="orthographicFront">
            <a:rot lat="0" lon="0" rev="0"/>
          </a:camera>
          <a:lightRig rig="threePt" dir="t"/>
        </a:scene3d>
      </dgm:spPr>
      <dgm:t>
        <a:bodyPr/>
        <a:lstStyle/>
        <a:p>
          <a:r>
            <a:rPr lang="en-US" b="0" dirty="0"/>
            <a:t>Transparency</a:t>
          </a:r>
        </a:p>
      </dgm:t>
    </dgm:pt>
    <dgm:pt modelId="{5DEAAD4B-3B4D-41C4-9F24-0D7146FFD119}" type="parTrans" cxnId="{8A7EF220-46DA-4C02-8350-2170AF97405B}">
      <dgm:prSet/>
      <dgm:spPr/>
      <dgm:t>
        <a:bodyPr/>
        <a:lstStyle/>
        <a:p>
          <a:endParaRPr lang="en-US"/>
        </a:p>
      </dgm:t>
    </dgm:pt>
    <dgm:pt modelId="{AC9B281A-62C3-4718-8203-FDBEEB18659F}" type="sibTrans" cxnId="{8A7EF220-46DA-4C02-8350-2170AF97405B}">
      <dgm:prSet/>
      <dgm:spPr/>
      <dgm:t>
        <a:bodyPr/>
        <a:lstStyle/>
        <a:p>
          <a:endParaRPr lang="en-US"/>
        </a:p>
      </dgm:t>
    </dgm:pt>
    <dgm:pt modelId="{CAEA2E52-A5FB-42D7-8374-0637DA0A2348}" type="pres">
      <dgm:prSet presAssocID="{5DF60822-6D17-446B-99BD-104F324D5AEB}" presName="Name0" presStyleCnt="0">
        <dgm:presLayoutVars>
          <dgm:dir/>
          <dgm:animLvl val="lvl"/>
          <dgm:resizeHandles val="exact"/>
        </dgm:presLayoutVars>
      </dgm:prSet>
      <dgm:spPr/>
    </dgm:pt>
    <dgm:pt modelId="{E4B735F8-A7FE-401E-9880-402BF6BB477A}" type="pres">
      <dgm:prSet presAssocID="{6879D7AB-0F2E-428D-B4E1-D6C10430CE6E}" presName="linNode" presStyleCnt="0"/>
      <dgm:spPr/>
    </dgm:pt>
    <dgm:pt modelId="{D89CF991-7197-4247-9580-E0C80530C4C2}" type="pres">
      <dgm:prSet presAssocID="{6879D7AB-0F2E-428D-B4E1-D6C10430CE6E}" presName="parentText" presStyleLbl="node1" presStyleIdx="0" presStyleCnt="5" custScaleX="135096" custScaleY="160660">
        <dgm:presLayoutVars>
          <dgm:chMax val="1"/>
          <dgm:bulletEnabled val="1"/>
        </dgm:presLayoutVars>
      </dgm:prSet>
      <dgm:spPr/>
    </dgm:pt>
    <dgm:pt modelId="{E4CBBC77-6AE2-4A80-82AD-11D94B14F162}" type="pres">
      <dgm:prSet presAssocID="{D858476E-B1E8-4D33-BEFE-2EB22A76126E}" presName="sp" presStyleCnt="0"/>
      <dgm:spPr/>
    </dgm:pt>
    <dgm:pt modelId="{89E795C3-31D1-4682-A6FB-53A75F70B0F8}" type="pres">
      <dgm:prSet presAssocID="{C6DDB529-EFF4-4312-8AF0-FABC6E96EDFD}" presName="linNode" presStyleCnt="0"/>
      <dgm:spPr/>
    </dgm:pt>
    <dgm:pt modelId="{753DD782-6938-432B-84A3-EAB7874DC1BD}" type="pres">
      <dgm:prSet presAssocID="{C6DDB529-EFF4-4312-8AF0-FABC6E96EDFD}" presName="parentText" presStyleLbl="node1" presStyleIdx="1" presStyleCnt="5" custScaleX="135096" custScaleY="160660">
        <dgm:presLayoutVars>
          <dgm:chMax val="1"/>
          <dgm:bulletEnabled val="1"/>
        </dgm:presLayoutVars>
      </dgm:prSet>
      <dgm:spPr/>
    </dgm:pt>
    <dgm:pt modelId="{FA5A10CD-B646-4659-BF67-9CD34A761734}" type="pres">
      <dgm:prSet presAssocID="{3E35FDC4-F348-445B-B99C-B14B3E712903}" presName="sp" presStyleCnt="0"/>
      <dgm:spPr/>
    </dgm:pt>
    <dgm:pt modelId="{2782E55F-4B93-4E53-8495-EFB3423C953F}" type="pres">
      <dgm:prSet presAssocID="{935FE3CA-FE2E-4E2B-A2F4-3F554E47D8FF}" presName="linNode" presStyleCnt="0"/>
      <dgm:spPr/>
    </dgm:pt>
    <dgm:pt modelId="{7FF0E2E2-D526-4C92-B5A5-D9EE459220F3}" type="pres">
      <dgm:prSet presAssocID="{935FE3CA-FE2E-4E2B-A2F4-3F554E47D8FF}" presName="parentText" presStyleLbl="node1" presStyleIdx="2" presStyleCnt="5" custScaleX="135096" custScaleY="160660">
        <dgm:presLayoutVars>
          <dgm:chMax val="1"/>
          <dgm:bulletEnabled val="1"/>
        </dgm:presLayoutVars>
      </dgm:prSet>
      <dgm:spPr/>
    </dgm:pt>
    <dgm:pt modelId="{B9A0D80F-9728-4D15-BE1F-C08C09770238}" type="pres">
      <dgm:prSet presAssocID="{A10042BD-A1C6-4F7A-A108-157886F887CD}" presName="sp" presStyleCnt="0"/>
      <dgm:spPr/>
    </dgm:pt>
    <dgm:pt modelId="{90B2C91F-9A55-4A42-8EB5-D7E3FF119F36}" type="pres">
      <dgm:prSet presAssocID="{02AB54FF-2EA4-4281-A0D3-2C3831055696}" presName="linNode" presStyleCnt="0"/>
      <dgm:spPr/>
    </dgm:pt>
    <dgm:pt modelId="{43F1F197-9E6A-4AC7-8861-961A55ED9671}" type="pres">
      <dgm:prSet presAssocID="{02AB54FF-2EA4-4281-A0D3-2C3831055696}" presName="parentText" presStyleLbl="node1" presStyleIdx="3" presStyleCnt="5" custScaleX="135096" custScaleY="160660">
        <dgm:presLayoutVars>
          <dgm:chMax val="1"/>
          <dgm:bulletEnabled val="1"/>
        </dgm:presLayoutVars>
      </dgm:prSet>
      <dgm:spPr/>
    </dgm:pt>
    <dgm:pt modelId="{499C1429-7314-4E7D-ABB5-40F45F548C4B}" type="pres">
      <dgm:prSet presAssocID="{25B58C95-1DD7-469D-B0C9-8027A4118116}" presName="sp" presStyleCnt="0"/>
      <dgm:spPr/>
    </dgm:pt>
    <dgm:pt modelId="{C007DEC2-964C-4CF6-B930-01E005EACD04}" type="pres">
      <dgm:prSet presAssocID="{9D717CB7-52CB-4D52-AD3B-ACCB6BA7C4D2}" presName="linNode" presStyleCnt="0"/>
      <dgm:spPr/>
    </dgm:pt>
    <dgm:pt modelId="{6D1E8C9C-8C77-400D-B353-1432DEA03B1A}" type="pres">
      <dgm:prSet presAssocID="{9D717CB7-52CB-4D52-AD3B-ACCB6BA7C4D2}" presName="parentText" presStyleLbl="node1" presStyleIdx="4" presStyleCnt="5" custScaleX="134964" custScaleY="160660">
        <dgm:presLayoutVars>
          <dgm:chMax val="1"/>
          <dgm:bulletEnabled val="1"/>
        </dgm:presLayoutVars>
      </dgm:prSet>
      <dgm:spPr/>
    </dgm:pt>
  </dgm:ptLst>
  <dgm:cxnLst>
    <dgm:cxn modelId="{86FE8C1B-9966-470F-B54E-950B376793FF}" type="presOf" srcId="{9D717CB7-52CB-4D52-AD3B-ACCB6BA7C4D2}" destId="{6D1E8C9C-8C77-400D-B353-1432DEA03B1A}" srcOrd="0" destOrd="0" presId="urn:microsoft.com/office/officeart/2005/8/layout/vList5"/>
    <dgm:cxn modelId="{8A7EF220-46DA-4C02-8350-2170AF97405B}" srcId="{5DF60822-6D17-446B-99BD-104F324D5AEB}" destId="{9D717CB7-52CB-4D52-AD3B-ACCB6BA7C4D2}" srcOrd="4" destOrd="0" parTransId="{5DEAAD4B-3B4D-41C4-9F24-0D7146FFD119}" sibTransId="{AC9B281A-62C3-4718-8203-FDBEEB18659F}"/>
    <dgm:cxn modelId="{C1D80140-04FE-4B9B-8187-1F8BAA7BF2E6}" type="presOf" srcId="{6879D7AB-0F2E-428D-B4E1-D6C10430CE6E}" destId="{D89CF991-7197-4247-9580-E0C80530C4C2}" srcOrd="0" destOrd="0" presId="urn:microsoft.com/office/officeart/2005/8/layout/vList5"/>
    <dgm:cxn modelId="{8AFE3370-8464-4774-BA40-45FD99338866}" srcId="{5DF60822-6D17-446B-99BD-104F324D5AEB}" destId="{935FE3CA-FE2E-4E2B-A2F4-3F554E47D8FF}" srcOrd="2" destOrd="0" parTransId="{732D0A67-996E-4300-BBD9-9D5457F8726D}" sibTransId="{A10042BD-A1C6-4F7A-A108-157886F887CD}"/>
    <dgm:cxn modelId="{91498788-81DF-4A47-967F-09E481689FD3}" srcId="{5DF60822-6D17-446B-99BD-104F324D5AEB}" destId="{02AB54FF-2EA4-4281-A0D3-2C3831055696}" srcOrd="3" destOrd="0" parTransId="{A730EF6C-C5E1-4430-A410-263CE853C0B4}" sibTransId="{25B58C95-1DD7-469D-B0C9-8027A4118116}"/>
    <dgm:cxn modelId="{A3717F9A-E263-457D-9B40-D1876BFE2170}" type="presOf" srcId="{935FE3CA-FE2E-4E2B-A2F4-3F554E47D8FF}" destId="{7FF0E2E2-D526-4C92-B5A5-D9EE459220F3}" srcOrd="0" destOrd="0" presId="urn:microsoft.com/office/officeart/2005/8/layout/vList5"/>
    <dgm:cxn modelId="{3FF2C3A2-8325-4C64-8B09-9E780BDBCA22}" type="presOf" srcId="{C6DDB529-EFF4-4312-8AF0-FABC6E96EDFD}" destId="{753DD782-6938-432B-84A3-EAB7874DC1BD}" srcOrd="0" destOrd="0" presId="urn:microsoft.com/office/officeart/2005/8/layout/vList5"/>
    <dgm:cxn modelId="{E32859C0-1EE6-4458-B91A-40D681E83A8B}" srcId="{5DF60822-6D17-446B-99BD-104F324D5AEB}" destId="{C6DDB529-EFF4-4312-8AF0-FABC6E96EDFD}" srcOrd="1" destOrd="0" parTransId="{678A33D6-349A-42E9-90C2-FF5A0E7B4AF4}" sibTransId="{3E35FDC4-F348-445B-B99C-B14B3E712903}"/>
    <dgm:cxn modelId="{1100BEC1-3C93-48D8-AC25-4397D94DE133}" type="presOf" srcId="{5DF60822-6D17-446B-99BD-104F324D5AEB}" destId="{CAEA2E52-A5FB-42D7-8374-0637DA0A2348}" srcOrd="0" destOrd="0" presId="urn:microsoft.com/office/officeart/2005/8/layout/vList5"/>
    <dgm:cxn modelId="{12B894D2-78BB-4043-B8E8-9EDDCD64D47C}" srcId="{5DF60822-6D17-446B-99BD-104F324D5AEB}" destId="{6879D7AB-0F2E-428D-B4E1-D6C10430CE6E}" srcOrd="0" destOrd="0" parTransId="{D3467D2F-C186-4B26-9A3B-0A19E1B2FD4B}" sibTransId="{D858476E-B1E8-4D33-BEFE-2EB22A76126E}"/>
    <dgm:cxn modelId="{353439D3-1604-41FF-B94D-AA9F79FDDD25}" type="presOf" srcId="{02AB54FF-2EA4-4281-A0D3-2C3831055696}" destId="{43F1F197-9E6A-4AC7-8861-961A55ED9671}" srcOrd="0" destOrd="0" presId="urn:microsoft.com/office/officeart/2005/8/layout/vList5"/>
    <dgm:cxn modelId="{18DDC487-B803-438D-A53C-BCE54CA69085}" type="presParOf" srcId="{CAEA2E52-A5FB-42D7-8374-0637DA0A2348}" destId="{E4B735F8-A7FE-401E-9880-402BF6BB477A}" srcOrd="0" destOrd="0" presId="urn:microsoft.com/office/officeart/2005/8/layout/vList5"/>
    <dgm:cxn modelId="{5D8CA25C-2DE3-4099-9E9D-B6A5C0AC3479}" type="presParOf" srcId="{E4B735F8-A7FE-401E-9880-402BF6BB477A}" destId="{D89CF991-7197-4247-9580-E0C80530C4C2}" srcOrd="0" destOrd="0" presId="urn:microsoft.com/office/officeart/2005/8/layout/vList5"/>
    <dgm:cxn modelId="{67DE0FA3-3B34-43BF-A5D5-D1EB8F479CDA}" type="presParOf" srcId="{CAEA2E52-A5FB-42D7-8374-0637DA0A2348}" destId="{E4CBBC77-6AE2-4A80-82AD-11D94B14F162}" srcOrd="1" destOrd="0" presId="urn:microsoft.com/office/officeart/2005/8/layout/vList5"/>
    <dgm:cxn modelId="{950DAC2F-DD3A-4CDF-9FBB-14C856CD89EA}" type="presParOf" srcId="{CAEA2E52-A5FB-42D7-8374-0637DA0A2348}" destId="{89E795C3-31D1-4682-A6FB-53A75F70B0F8}" srcOrd="2" destOrd="0" presId="urn:microsoft.com/office/officeart/2005/8/layout/vList5"/>
    <dgm:cxn modelId="{4B9F7C2C-424F-469C-92C1-D3849D07C8A2}" type="presParOf" srcId="{89E795C3-31D1-4682-A6FB-53A75F70B0F8}" destId="{753DD782-6938-432B-84A3-EAB7874DC1BD}" srcOrd="0" destOrd="0" presId="urn:microsoft.com/office/officeart/2005/8/layout/vList5"/>
    <dgm:cxn modelId="{40DCC94F-B164-4B67-A399-5F8C65C78B2B}" type="presParOf" srcId="{CAEA2E52-A5FB-42D7-8374-0637DA0A2348}" destId="{FA5A10CD-B646-4659-BF67-9CD34A761734}" srcOrd="3" destOrd="0" presId="urn:microsoft.com/office/officeart/2005/8/layout/vList5"/>
    <dgm:cxn modelId="{7FD8123D-64A4-4FC7-ACFE-D0DCF515B094}" type="presParOf" srcId="{CAEA2E52-A5FB-42D7-8374-0637DA0A2348}" destId="{2782E55F-4B93-4E53-8495-EFB3423C953F}" srcOrd="4" destOrd="0" presId="urn:microsoft.com/office/officeart/2005/8/layout/vList5"/>
    <dgm:cxn modelId="{634A204C-16DB-4922-8C85-93585BE2F177}" type="presParOf" srcId="{2782E55F-4B93-4E53-8495-EFB3423C953F}" destId="{7FF0E2E2-D526-4C92-B5A5-D9EE459220F3}" srcOrd="0" destOrd="0" presId="urn:microsoft.com/office/officeart/2005/8/layout/vList5"/>
    <dgm:cxn modelId="{59BB3770-1DC3-49D7-827D-E843CE5B5B3F}" type="presParOf" srcId="{CAEA2E52-A5FB-42D7-8374-0637DA0A2348}" destId="{B9A0D80F-9728-4D15-BE1F-C08C09770238}" srcOrd="5" destOrd="0" presId="urn:microsoft.com/office/officeart/2005/8/layout/vList5"/>
    <dgm:cxn modelId="{5EC45192-67E1-438C-9A93-4C9670AE2250}" type="presParOf" srcId="{CAEA2E52-A5FB-42D7-8374-0637DA0A2348}" destId="{90B2C91F-9A55-4A42-8EB5-D7E3FF119F36}" srcOrd="6" destOrd="0" presId="urn:microsoft.com/office/officeart/2005/8/layout/vList5"/>
    <dgm:cxn modelId="{8DBE70A5-31D0-40DB-8F5B-ED3734FD71CA}" type="presParOf" srcId="{90B2C91F-9A55-4A42-8EB5-D7E3FF119F36}" destId="{43F1F197-9E6A-4AC7-8861-961A55ED9671}" srcOrd="0" destOrd="0" presId="urn:microsoft.com/office/officeart/2005/8/layout/vList5"/>
    <dgm:cxn modelId="{986D2E8A-C070-480E-A810-BAD12CF69CD0}" type="presParOf" srcId="{CAEA2E52-A5FB-42D7-8374-0637DA0A2348}" destId="{499C1429-7314-4E7D-ABB5-40F45F548C4B}" srcOrd="7" destOrd="0" presId="urn:microsoft.com/office/officeart/2005/8/layout/vList5"/>
    <dgm:cxn modelId="{C658A28E-AD71-4213-B671-0D00372A46FE}" type="presParOf" srcId="{CAEA2E52-A5FB-42D7-8374-0637DA0A2348}" destId="{C007DEC2-964C-4CF6-B930-01E005EACD04}" srcOrd="8" destOrd="0" presId="urn:microsoft.com/office/officeart/2005/8/layout/vList5"/>
    <dgm:cxn modelId="{371B88E4-46EB-4913-81E0-9DB286884644}" type="presParOf" srcId="{C007DEC2-964C-4CF6-B930-01E005EACD04}" destId="{6D1E8C9C-8C77-400D-B353-1432DEA03B1A}" srcOrd="0" destOrd="0" presId="urn:microsoft.com/office/officeart/2005/8/layout/vList5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DF60822-6D17-446B-99BD-104F324D5AE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</dgm:pt>
    <dgm:pt modelId="{6879D7AB-0F2E-428D-B4E1-D6C10430CE6E}">
      <dgm:prSet phldrT="[Text]"/>
      <dgm:spPr>
        <a:effectLst/>
        <a:scene3d>
          <a:camera prst="orthographicFront">
            <a:rot lat="0" lon="0" rev="0"/>
          </a:camera>
          <a:lightRig rig="threePt" dir="t"/>
        </a:scene3d>
      </dgm:spPr>
      <dgm:t>
        <a:bodyPr/>
        <a:lstStyle/>
        <a:p>
          <a:r>
            <a:rPr lang="en-US" b="0" dirty="0">
              <a:solidFill>
                <a:schemeClr val="bg1"/>
              </a:solidFill>
            </a:rPr>
            <a:t>Confidentiality</a:t>
          </a:r>
        </a:p>
      </dgm:t>
    </dgm:pt>
    <dgm:pt modelId="{D3467D2F-C186-4B26-9A3B-0A19E1B2FD4B}" type="parTrans" cxnId="{12B894D2-78BB-4043-B8E8-9EDDCD64D47C}">
      <dgm:prSet/>
      <dgm:spPr/>
      <dgm:t>
        <a:bodyPr/>
        <a:lstStyle/>
        <a:p>
          <a:endParaRPr lang="en-US"/>
        </a:p>
      </dgm:t>
    </dgm:pt>
    <dgm:pt modelId="{D858476E-B1E8-4D33-BEFE-2EB22A76126E}" type="sibTrans" cxnId="{12B894D2-78BB-4043-B8E8-9EDDCD64D47C}">
      <dgm:prSet/>
      <dgm:spPr/>
      <dgm:t>
        <a:bodyPr/>
        <a:lstStyle/>
        <a:p>
          <a:endParaRPr lang="en-US"/>
        </a:p>
      </dgm:t>
    </dgm:pt>
    <dgm:pt modelId="{935FE3CA-FE2E-4E2B-A2F4-3F554E47D8FF}">
      <dgm:prSet phldrT="[Text]"/>
      <dgm:spPr>
        <a:effectLst/>
        <a:scene3d>
          <a:camera prst="orthographicFront">
            <a:rot lat="0" lon="0" rev="0"/>
          </a:camera>
          <a:lightRig rig="threePt" dir="t"/>
        </a:scene3d>
      </dgm:spPr>
      <dgm:t>
        <a:bodyPr/>
        <a:lstStyle/>
        <a:p>
          <a:r>
            <a:rPr lang="en-US" b="0" dirty="0">
              <a:solidFill>
                <a:schemeClr val="bg1"/>
              </a:solidFill>
            </a:rPr>
            <a:t>Respect and Trust</a:t>
          </a:r>
        </a:p>
      </dgm:t>
    </dgm:pt>
    <dgm:pt modelId="{732D0A67-996E-4300-BBD9-9D5457F8726D}" type="parTrans" cxnId="{8AFE3370-8464-4774-BA40-45FD99338866}">
      <dgm:prSet/>
      <dgm:spPr/>
      <dgm:t>
        <a:bodyPr/>
        <a:lstStyle/>
        <a:p>
          <a:endParaRPr lang="en-US"/>
        </a:p>
      </dgm:t>
    </dgm:pt>
    <dgm:pt modelId="{A10042BD-A1C6-4F7A-A108-157886F887CD}" type="sibTrans" cxnId="{8AFE3370-8464-4774-BA40-45FD99338866}">
      <dgm:prSet/>
      <dgm:spPr/>
      <dgm:t>
        <a:bodyPr/>
        <a:lstStyle/>
        <a:p>
          <a:endParaRPr lang="en-US"/>
        </a:p>
      </dgm:t>
    </dgm:pt>
    <dgm:pt modelId="{02AB54FF-2EA4-4281-A0D3-2C3831055696}">
      <dgm:prSet phldrT="[Text]"/>
      <dgm:spPr>
        <a:effectLst/>
        <a:scene3d>
          <a:camera prst="orthographicFront">
            <a:rot lat="0" lon="0" rev="0"/>
          </a:camera>
          <a:lightRig rig="threePt" dir="t"/>
        </a:scene3d>
      </dgm:spPr>
      <dgm:t>
        <a:bodyPr/>
        <a:lstStyle/>
        <a:p>
          <a:r>
            <a:rPr lang="en-US" b="0" dirty="0">
              <a:solidFill>
                <a:schemeClr val="bg1"/>
              </a:solidFill>
            </a:rPr>
            <a:t>Clear Expectations</a:t>
          </a:r>
        </a:p>
      </dgm:t>
    </dgm:pt>
    <dgm:pt modelId="{A730EF6C-C5E1-4430-A410-263CE853C0B4}" type="parTrans" cxnId="{91498788-81DF-4A47-967F-09E481689FD3}">
      <dgm:prSet/>
      <dgm:spPr/>
      <dgm:t>
        <a:bodyPr/>
        <a:lstStyle/>
        <a:p>
          <a:endParaRPr lang="en-US"/>
        </a:p>
      </dgm:t>
    </dgm:pt>
    <dgm:pt modelId="{25B58C95-1DD7-469D-B0C9-8027A4118116}" type="sibTrans" cxnId="{91498788-81DF-4A47-967F-09E481689FD3}">
      <dgm:prSet/>
      <dgm:spPr/>
      <dgm:t>
        <a:bodyPr/>
        <a:lstStyle/>
        <a:p>
          <a:endParaRPr lang="en-US"/>
        </a:p>
      </dgm:t>
    </dgm:pt>
    <dgm:pt modelId="{C6DDB529-EFF4-4312-8AF0-FABC6E96EDFD}">
      <dgm:prSet phldrT="[Text]"/>
      <dgm:spPr>
        <a:effectLst/>
        <a:scene3d>
          <a:camera prst="orthographicFront">
            <a:rot lat="0" lon="0" rev="0"/>
          </a:camera>
          <a:lightRig rig="threePt" dir="t"/>
        </a:scene3d>
      </dgm:spPr>
      <dgm:t>
        <a:bodyPr/>
        <a:lstStyle/>
        <a:p>
          <a:r>
            <a:rPr lang="en-US" b="0" dirty="0">
              <a:solidFill>
                <a:schemeClr val="bg1"/>
              </a:solidFill>
            </a:rPr>
            <a:t>Diligence</a:t>
          </a:r>
        </a:p>
      </dgm:t>
    </dgm:pt>
    <dgm:pt modelId="{678A33D6-349A-42E9-90C2-FF5A0E7B4AF4}" type="parTrans" cxnId="{E32859C0-1EE6-4458-B91A-40D681E83A8B}">
      <dgm:prSet/>
      <dgm:spPr/>
      <dgm:t>
        <a:bodyPr/>
        <a:lstStyle/>
        <a:p>
          <a:endParaRPr lang="en-US"/>
        </a:p>
      </dgm:t>
    </dgm:pt>
    <dgm:pt modelId="{3E35FDC4-F348-445B-B99C-B14B3E712903}" type="sibTrans" cxnId="{E32859C0-1EE6-4458-B91A-40D681E83A8B}">
      <dgm:prSet/>
      <dgm:spPr/>
      <dgm:t>
        <a:bodyPr/>
        <a:lstStyle/>
        <a:p>
          <a:endParaRPr lang="en-US"/>
        </a:p>
      </dgm:t>
    </dgm:pt>
    <dgm:pt modelId="{9D717CB7-52CB-4D52-AD3B-ACCB6BA7C4D2}">
      <dgm:prSet/>
      <dgm:spPr>
        <a:effectLst/>
        <a:scene3d>
          <a:camera prst="orthographicFront">
            <a:rot lat="0" lon="0" rev="0"/>
          </a:camera>
          <a:lightRig rig="threePt" dir="t"/>
        </a:scene3d>
      </dgm:spPr>
      <dgm:t>
        <a:bodyPr/>
        <a:lstStyle/>
        <a:p>
          <a:r>
            <a:rPr lang="en-US" b="0" dirty="0">
              <a:solidFill>
                <a:schemeClr val="bg1"/>
              </a:solidFill>
            </a:rPr>
            <a:t>Mutual Accountability</a:t>
          </a:r>
        </a:p>
      </dgm:t>
    </dgm:pt>
    <dgm:pt modelId="{5DEAAD4B-3B4D-41C4-9F24-0D7146FFD119}" type="parTrans" cxnId="{8A7EF220-46DA-4C02-8350-2170AF97405B}">
      <dgm:prSet/>
      <dgm:spPr/>
      <dgm:t>
        <a:bodyPr/>
        <a:lstStyle/>
        <a:p>
          <a:endParaRPr lang="en-US"/>
        </a:p>
      </dgm:t>
    </dgm:pt>
    <dgm:pt modelId="{AC9B281A-62C3-4718-8203-FDBEEB18659F}" type="sibTrans" cxnId="{8A7EF220-46DA-4C02-8350-2170AF97405B}">
      <dgm:prSet/>
      <dgm:spPr/>
      <dgm:t>
        <a:bodyPr/>
        <a:lstStyle/>
        <a:p>
          <a:endParaRPr lang="en-US"/>
        </a:p>
      </dgm:t>
    </dgm:pt>
    <dgm:pt modelId="{CAEA2E52-A5FB-42D7-8374-0637DA0A2348}" type="pres">
      <dgm:prSet presAssocID="{5DF60822-6D17-446B-99BD-104F324D5AEB}" presName="Name0" presStyleCnt="0">
        <dgm:presLayoutVars>
          <dgm:dir/>
          <dgm:animLvl val="lvl"/>
          <dgm:resizeHandles val="exact"/>
        </dgm:presLayoutVars>
      </dgm:prSet>
      <dgm:spPr/>
    </dgm:pt>
    <dgm:pt modelId="{E4B735F8-A7FE-401E-9880-402BF6BB477A}" type="pres">
      <dgm:prSet presAssocID="{6879D7AB-0F2E-428D-B4E1-D6C10430CE6E}" presName="linNode" presStyleCnt="0"/>
      <dgm:spPr/>
    </dgm:pt>
    <dgm:pt modelId="{D89CF991-7197-4247-9580-E0C80530C4C2}" type="pres">
      <dgm:prSet presAssocID="{6879D7AB-0F2E-428D-B4E1-D6C10430CE6E}" presName="parentText" presStyleLbl="node1" presStyleIdx="0" presStyleCnt="5" custScaleX="135096" custScaleY="160660">
        <dgm:presLayoutVars>
          <dgm:chMax val="1"/>
          <dgm:bulletEnabled val="1"/>
        </dgm:presLayoutVars>
      </dgm:prSet>
      <dgm:spPr/>
    </dgm:pt>
    <dgm:pt modelId="{E4CBBC77-6AE2-4A80-82AD-11D94B14F162}" type="pres">
      <dgm:prSet presAssocID="{D858476E-B1E8-4D33-BEFE-2EB22A76126E}" presName="sp" presStyleCnt="0"/>
      <dgm:spPr/>
    </dgm:pt>
    <dgm:pt modelId="{89E795C3-31D1-4682-A6FB-53A75F70B0F8}" type="pres">
      <dgm:prSet presAssocID="{C6DDB529-EFF4-4312-8AF0-FABC6E96EDFD}" presName="linNode" presStyleCnt="0"/>
      <dgm:spPr/>
    </dgm:pt>
    <dgm:pt modelId="{753DD782-6938-432B-84A3-EAB7874DC1BD}" type="pres">
      <dgm:prSet presAssocID="{C6DDB529-EFF4-4312-8AF0-FABC6E96EDFD}" presName="parentText" presStyleLbl="node1" presStyleIdx="1" presStyleCnt="5" custScaleX="135096" custScaleY="160660">
        <dgm:presLayoutVars>
          <dgm:chMax val="1"/>
          <dgm:bulletEnabled val="1"/>
        </dgm:presLayoutVars>
      </dgm:prSet>
      <dgm:spPr/>
    </dgm:pt>
    <dgm:pt modelId="{FA5A10CD-B646-4659-BF67-9CD34A761734}" type="pres">
      <dgm:prSet presAssocID="{3E35FDC4-F348-445B-B99C-B14B3E712903}" presName="sp" presStyleCnt="0"/>
      <dgm:spPr/>
    </dgm:pt>
    <dgm:pt modelId="{2782E55F-4B93-4E53-8495-EFB3423C953F}" type="pres">
      <dgm:prSet presAssocID="{935FE3CA-FE2E-4E2B-A2F4-3F554E47D8FF}" presName="linNode" presStyleCnt="0"/>
      <dgm:spPr/>
    </dgm:pt>
    <dgm:pt modelId="{7FF0E2E2-D526-4C92-B5A5-D9EE459220F3}" type="pres">
      <dgm:prSet presAssocID="{935FE3CA-FE2E-4E2B-A2F4-3F554E47D8FF}" presName="parentText" presStyleLbl="node1" presStyleIdx="2" presStyleCnt="5" custScaleX="135096" custScaleY="160660">
        <dgm:presLayoutVars>
          <dgm:chMax val="1"/>
          <dgm:bulletEnabled val="1"/>
        </dgm:presLayoutVars>
      </dgm:prSet>
      <dgm:spPr/>
    </dgm:pt>
    <dgm:pt modelId="{B9A0D80F-9728-4D15-BE1F-C08C09770238}" type="pres">
      <dgm:prSet presAssocID="{A10042BD-A1C6-4F7A-A108-157886F887CD}" presName="sp" presStyleCnt="0"/>
      <dgm:spPr/>
    </dgm:pt>
    <dgm:pt modelId="{90B2C91F-9A55-4A42-8EB5-D7E3FF119F36}" type="pres">
      <dgm:prSet presAssocID="{02AB54FF-2EA4-4281-A0D3-2C3831055696}" presName="linNode" presStyleCnt="0"/>
      <dgm:spPr/>
    </dgm:pt>
    <dgm:pt modelId="{43F1F197-9E6A-4AC7-8861-961A55ED9671}" type="pres">
      <dgm:prSet presAssocID="{02AB54FF-2EA4-4281-A0D3-2C3831055696}" presName="parentText" presStyleLbl="node1" presStyleIdx="3" presStyleCnt="5" custScaleX="135096" custScaleY="160660">
        <dgm:presLayoutVars>
          <dgm:chMax val="1"/>
          <dgm:bulletEnabled val="1"/>
        </dgm:presLayoutVars>
      </dgm:prSet>
      <dgm:spPr/>
    </dgm:pt>
    <dgm:pt modelId="{499C1429-7314-4E7D-ABB5-40F45F548C4B}" type="pres">
      <dgm:prSet presAssocID="{25B58C95-1DD7-469D-B0C9-8027A4118116}" presName="sp" presStyleCnt="0"/>
      <dgm:spPr/>
    </dgm:pt>
    <dgm:pt modelId="{C007DEC2-964C-4CF6-B930-01E005EACD04}" type="pres">
      <dgm:prSet presAssocID="{9D717CB7-52CB-4D52-AD3B-ACCB6BA7C4D2}" presName="linNode" presStyleCnt="0"/>
      <dgm:spPr/>
    </dgm:pt>
    <dgm:pt modelId="{6D1E8C9C-8C77-400D-B353-1432DEA03B1A}" type="pres">
      <dgm:prSet presAssocID="{9D717CB7-52CB-4D52-AD3B-ACCB6BA7C4D2}" presName="parentText" presStyleLbl="node1" presStyleIdx="4" presStyleCnt="5" custScaleX="134964" custScaleY="160660">
        <dgm:presLayoutVars>
          <dgm:chMax val="1"/>
          <dgm:bulletEnabled val="1"/>
        </dgm:presLayoutVars>
      </dgm:prSet>
      <dgm:spPr/>
    </dgm:pt>
  </dgm:ptLst>
  <dgm:cxnLst>
    <dgm:cxn modelId="{86FE8C1B-9966-470F-B54E-950B376793FF}" type="presOf" srcId="{9D717CB7-52CB-4D52-AD3B-ACCB6BA7C4D2}" destId="{6D1E8C9C-8C77-400D-B353-1432DEA03B1A}" srcOrd="0" destOrd="0" presId="urn:microsoft.com/office/officeart/2005/8/layout/vList5"/>
    <dgm:cxn modelId="{8A7EF220-46DA-4C02-8350-2170AF97405B}" srcId="{5DF60822-6D17-446B-99BD-104F324D5AEB}" destId="{9D717CB7-52CB-4D52-AD3B-ACCB6BA7C4D2}" srcOrd="4" destOrd="0" parTransId="{5DEAAD4B-3B4D-41C4-9F24-0D7146FFD119}" sibTransId="{AC9B281A-62C3-4718-8203-FDBEEB18659F}"/>
    <dgm:cxn modelId="{C1D80140-04FE-4B9B-8187-1F8BAA7BF2E6}" type="presOf" srcId="{6879D7AB-0F2E-428D-B4E1-D6C10430CE6E}" destId="{D89CF991-7197-4247-9580-E0C80530C4C2}" srcOrd="0" destOrd="0" presId="urn:microsoft.com/office/officeart/2005/8/layout/vList5"/>
    <dgm:cxn modelId="{8AFE3370-8464-4774-BA40-45FD99338866}" srcId="{5DF60822-6D17-446B-99BD-104F324D5AEB}" destId="{935FE3CA-FE2E-4E2B-A2F4-3F554E47D8FF}" srcOrd="2" destOrd="0" parTransId="{732D0A67-996E-4300-BBD9-9D5457F8726D}" sibTransId="{A10042BD-A1C6-4F7A-A108-157886F887CD}"/>
    <dgm:cxn modelId="{91498788-81DF-4A47-967F-09E481689FD3}" srcId="{5DF60822-6D17-446B-99BD-104F324D5AEB}" destId="{02AB54FF-2EA4-4281-A0D3-2C3831055696}" srcOrd="3" destOrd="0" parTransId="{A730EF6C-C5E1-4430-A410-263CE853C0B4}" sibTransId="{25B58C95-1DD7-469D-B0C9-8027A4118116}"/>
    <dgm:cxn modelId="{A3717F9A-E263-457D-9B40-D1876BFE2170}" type="presOf" srcId="{935FE3CA-FE2E-4E2B-A2F4-3F554E47D8FF}" destId="{7FF0E2E2-D526-4C92-B5A5-D9EE459220F3}" srcOrd="0" destOrd="0" presId="urn:microsoft.com/office/officeart/2005/8/layout/vList5"/>
    <dgm:cxn modelId="{3FF2C3A2-8325-4C64-8B09-9E780BDBCA22}" type="presOf" srcId="{C6DDB529-EFF4-4312-8AF0-FABC6E96EDFD}" destId="{753DD782-6938-432B-84A3-EAB7874DC1BD}" srcOrd="0" destOrd="0" presId="urn:microsoft.com/office/officeart/2005/8/layout/vList5"/>
    <dgm:cxn modelId="{E32859C0-1EE6-4458-B91A-40D681E83A8B}" srcId="{5DF60822-6D17-446B-99BD-104F324D5AEB}" destId="{C6DDB529-EFF4-4312-8AF0-FABC6E96EDFD}" srcOrd="1" destOrd="0" parTransId="{678A33D6-349A-42E9-90C2-FF5A0E7B4AF4}" sibTransId="{3E35FDC4-F348-445B-B99C-B14B3E712903}"/>
    <dgm:cxn modelId="{1100BEC1-3C93-48D8-AC25-4397D94DE133}" type="presOf" srcId="{5DF60822-6D17-446B-99BD-104F324D5AEB}" destId="{CAEA2E52-A5FB-42D7-8374-0637DA0A2348}" srcOrd="0" destOrd="0" presId="urn:microsoft.com/office/officeart/2005/8/layout/vList5"/>
    <dgm:cxn modelId="{12B894D2-78BB-4043-B8E8-9EDDCD64D47C}" srcId="{5DF60822-6D17-446B-99BD-104F324D5AEB}" destId="{6879D7AB-0F2E-428D-B4E1-D6C10430CE6E}" srcOrd="0" destOrd="0" parTransId="{D3467D2F-C186-4B26-9A3B-0A19E1B2FD4B}" sibTransId="{D858476E-B1E8-4D33-BEFE-2EB22A76126E}"/>
    <dgm:cxn modelId="{353439D3-1604-41FF-B94D-AA9F79FDDD25}" type="presOf" srcId="{02AB54FF-2EA4-4281-A0D3-2C3831055696}" destId="{43F1F197-9E6A-4AC7-8861-961A55ED9671}" srcOrd="0" destOrd="0" presId="urn:microsoft.com/office/officeart/2005/8/layout/vList5"/>
    <dgm:cxn modelId="{18DDC487-B803-438D-A53C-BCE54CA69085}" type="presParOf" srcId="{CAEA2E52-A5FB-42D7-8374-0637DA0A2348}" destId="{E4B735F8-A7FE-401E-9880-402BF6BB477A}" srcOrd="0" destOrd="0" presId="urn:microsoft.com/office/officeart/2005/8/layout/vList5"/>
    <dgm:cxn modelId="{5D8CA25C-2DE3-4099-9E9D-B6A5C0AC3479}" type="presParOf" srcId="{E4B735F8-A7FE-401E-9880-402BF6BB477A}" destId="{D89CF991-7197-4247-9580-E0C80530C4C2}" srcOrd="0" destOrd="0" presId="urn:microsoft.com/office/officeart/2005/8/layout/vList5"/>
    <dgm:cxn modelId="{67DE0FA3-3B34-43BF-A5D5-D1EB8F479CDA}" type="presParOf" srcId="{CAEA2E52-A5FB-42D7-8374-0637DA0A2348}" destId="{E4CBBC77-6AE2-4A80-82AD-11D94B14F162}" srcOrd="1" destOrd="0" presId="urn:microsoft.com/office/officeart/2005/8/layout/vList5"/>
    <dgm:cxn modelId="{950DAC2F-DD3A-4CDF-9FBB-14C856CD89EA}" type="presParOf" srcId="{CAEA2E52-A5FB-42D7-8374-0637DA0A2348}" destId="{89E795C3-31D1-4682-A6FB-53A75F70B0F8}" srcOrd="2" destOrd="0" presId="urn:microsoft.com/office/officeart/2005/8/layout/vList5"/>
    <dgm:cxn modelId="{4B9F7C2C-424F-469C-92C1-D3849D07C8A2}" type="presParOf" srcId="{89E795C3-31D1-4682-A6FB-53A75F70B0F8}" destId="{753DD782-6938-432B-84A3-EAB7874DC1BD}" srcOrd="0" destOrd="0" presId="urn:microsoft.com/office/officeart/2005/8/layout/vList5"/>
    <dgm:cxn modelId="{40DCC94F-B164-4B67-A399-5F8C65C78B2B}" type="presParOf" srcId="{CAEA2E52-A5FB-42D7-8374-0637DA0A2348}" destId="{FA5A10CD-B646-4659-BF67-9CD34A761734}" srcOrd="3" destOrd="0" presId="urn:microsoft.com/office/officeart/2005/8/layout/vList5"/>
    <dgm:cxn modelId="{7FD8123D-64A4-4FC7-ACFE-D0DCF515B094}" type="presParOf" srcId="{CAEA2E52-A5FB-42D7-8374-0637DA0A2348}" destId="{2782E55F-4B93-4E53-8495-EFB3423C953F}" srcOrd="4" destOrd="0" presId="urn:microsoft.com/office/officeart/2005/8/layout/vList5"/>
    <dgm:cxn modelId="{634A204C-16DB-4922-8C85-93585BE2F177}" type="presParOf" srcId="{2782E55F-4B93-4E53-8495-EFB3423C953F}" destId="{7FF0E2E2-D526-4C92-B5A5-D9EE459220F3}" srcOrd="0" destOrd="0" presId="urn:microsoft.com/office/officeart/2005/8/layout/vList5"/>
    <dgm:cxn modelId="{59BB3770-1DC3-49D7-827D-E843CE5B5B3F}" type="presParOf" srcId="{CAEA2E52-A5FB-42D7-8374-0637DA0A2348}" destId="{B9A0D80F-9728-4D15-BE1F-C08C09770238}" srcOrd="5" destOrd="0" presId="urn:microsoft.com/office/officeart/2005/8/layout/vList5"/>
    <dgm:cxn modelId="{5EC45192-67E1-438C-9A93-4C9670AE2250}" type="presParOf" srcId="{CAEA2E52-A5FB-42D7-8374-0637DA0A2348}" destId="{90B2C91F-9A55-4A42-8EB5-D7E3FF119F36}" srcOrd="6" destOrd="0" presId="urn:microsoft.com/office/officeart/2005/8/layout/vList5"/>
    <dgm:cxn modelId="{8DBE70A5-31D0-40DB-8F5B-ED3734FD71CA}" type="presParOf" srcId="{90B2C91F-9A55-4A42-8EB5-D7E3FF119F36}" destId="{43F1F197-9E6A-4AC7-8861-961A55ED9671}" srcOrd="0" destOrd="0" presId="urn:microsoft.com/office/officeart/2005/8/layout/vList5"/>
    <dgm:cxn modelId="{986D2E8A-C070-480E-A810-BAD12CF69CD0}" type="presParOf" srcId="{CAEA2E52-A5FB-42D7-8374-0637DA0A2348}" destId="{499C1429-7314-4E7D-ABB5-40F45F548C4B}" srcOrd="7" destOrd="0" presId="urn:microsoft.com/office/officeart/2005/8/layout/vList5"/>
    <dgm:cxn modelId="{C658A28E-AD71-4213-B671-0D00372A46FE}" type="presParOf" srcId="{CAEA2E52-A5FB-42D7-8374-0637DA0A2348}" destId="{C007DEC2-964C-4CF6-B930-01E005EACD04}" srcOrd="8" destOrd="0" presId="urn:microsoft.com/office/officeart/2005/8/layout/vList5"/>
    <dgm:cxn modelId="{371B88E4-46EB-4913-81E0-9DB286884644}" type="presParOf" srcId="{C007DEC2-964C-4CF6-B930-01E005EACD04}" destId="{6D1E8C9C-8C77-400D-B353-1432DEA03B1A}" srcOrd="0" destOrd="0" presId="urn:microsoft.com/office/officeart/2005/8/layout/vList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DF60822-6D17-446B-99BD-104F324D5AE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</dgm:pt>
    <dgm:pt modelId="{6879D7AB-0F2E-428D-B4E1-D6C10430CE6E}">
      <dgm:prSet phldrT="[Text]" custT="1"/>
      <dgm:spPr>
        <a:solidFill>
          <a:srgbClr val="C00000">
            <a:alpha val="70000"/>
          </a:srgbClr>
        </a:solidFill>
      </dgm:spPr>
      <dgm:t>
        <a:bodyPr/>
        <a:lstStyle/>
        <a:p>
          <a:pPr>
            <a:buNone/>
          </a:pPr>
          <a:r>
            <a:rPr lang="en-US" sz="2400" kern="1200" dirty="0">
              <a:solidFill>
                <a:srgbClr val="FFFFFF"/>
              </a:solidFill>
              <a:latin typeface="Century Gothic" panose="020F0302020204030204"/>
              <a:ea typeface="+mn-ea"/>
              <a:cs typeface="+mn-cs"/>
            </a:rPr>
            <a:t>Seepage</a:t>
          </a:r>
        </a:p>
      </dgm:t>
    </dgm:pt>
    <dgm:pt modelId="{D3467D2F-C186-4B26-9A3B-0A19E1B2FD4B}" type="parTrans" cxnId="{12B894D2-78BB-4043-B8E8-9EDDCD64D47C}">
      <dgm:prSet/>
      <dgm:spPr/>
      <dgm:t>
        <a:bodyPr/>
        <a:lstStyle/>
        <a:p>
          <a:endParaRPr lang="en-US"/>
        </a:p>
      </dgm:t>
    </dgm:pt>
    <dgm:pt modelId="{D858476E-B1E8-4D33-BEFE-2EB22A76126E}" type="sibTrans" cxnId="{12B894D2-78BB-4043-B8E8-9EDDCD64D47C}">
      <dgm:prSet/>
      <dgm:spPr/>
      <dgm:t>
        <a:bodyPr/>
        <a:lstStyle/>
        <a:p>
          <a:endParaRPr lang="en-US"/>
        </a:p>
      </dgm:t>
    </dgm:pt>
    <dgm:pt modelId="{935FE3CA-FE2E-4E2B-A2F4-3F554E47D8FF}">
      <dgm:prSet phldrT="[Text]" custT="1"/>
      <dgm:spPr>
        <a:solidFill>
          <a:srgbClr val="C00000">
            <a:alpha val="70000"/>
          </a:srgbClr>
        </a:solidFill>
      </dgm:spPr>
      <dgm:t>
        <a:bodyPr/>
        <a:lstStyle/>
        <a:p>
          <a:pPr>
            <a:buNone/>
          </a:pPr>
          <a:r>
            <a:rPr lang="en-US" sz="2400" kern="1200" dirty="0">
              <a:solidFill>
                <a:schemeClr val="bg1"/>
              </a:solidFill>
            </a:rPr>
            <a:t>Disregard </a:t>
          </a:r>
          <a:r>
            <a:rPr lang="en-US" sz="2400" kern="1200" dirty="0">
              <a:solidFill>
                <a:schemeClr val="bg1"/>
              </a:solidFill>
              <a:latin typeface="Century Gothic" panose="020F0302020204030204"/>
              <a:ea typeface="+mn-ea"/>
              <a:cs typeface="+mn-cs"/>
            </a:rPr>
            <a:t>and</a:t>
          </a:r>
          <a:r>
            <a:rPr lang="en-US" sz="2400" kern="1200" dirty="0">
              <a:solidFill>
                <a:schemeClr val="bg1"/>
              </a:solidFill>
            </a:rPr>
            <a:t> Distrust</a:t>
          </a:r>
        </a:p>
      </dgm:t>
    </dgm:pt>
    <dgm:pt modelId="{732D0A67-996E-4300-BBD9-9D5457F8726D}" type="parTrans" cxnId="{8AFE3370-8464-4774-BA40-45FD99338866}">
      <dgm:prSet/>
      <dgm:spPr/>
      <dgm:t>
        <a:bodyPr/>
        <a:lstStyle/>
        <a:p>
          <a:endParaRPr lang="en-US"/>
        </a:p>
      </dgm:t>
    </dgm:pt>
    <dgm:pt modelId="{A10042BD-A1C6-4F7A-A108-157886F887CD}" type="sibTrans" cxnId="{8AFE3370-8464-4774-BA40-45FD99338866}">
      <dgm:prSet/>
      <dgm:spPr/>
      <dgm:t>
        <a:bodyPr/>
        <a:lstStyle/>
        <a:p>
          <a:endParaRPr lang="en-US"/>
        </a:p>
      </dgm:t>
    </dgm:pt>
    <dgm:pt modelId="{02AB54FF-2EA4-4281-A0D3-2C3831055696}">
      <dgm:prSet phldrT="[Text]"/>
      <dgm:spPr>
        <a:solidFill>
          <a:srgbClr val="C00000">
            <a:alpha val="70000"/>
          </a:srgbClr>
        </a:solidFill>
      </dgm:spPr>
      <dgm:t>
        <a:bodyPr/>
        <a:lstStyle/>
        <a:p>
          <a:pPr>
            <a:buNone/>
          </a:pPr>
          <a:r>
            <a:rPr lang="en-US" dirty="0">
              <a:solidFill>
                <a:schemeClr val="bg1"/>
              </a:solidFill>
            </a:rPr>
            <a:t>Ambiguous Expectations</a:t>
          </a:r>
        </a:p>
      </dgm:t>
    </dgm:pt>
    <dgm:pt modelId="{A730EF6C-C5E1-4430-A410-263CE853C0B4}" type="parTrans" cxnId="{91498788-81DF-4A47-967F-09E481689FD3}">
      <dgm:prSet/>
      <dgm:spPr/>
      <dgm:t>
        <a:bodyPr/>
        <a:lstStyle/>
        <a:p>
          <a:endParaRPr lang="en-US"/>
        </a:p>
      </dgm:t>
    </dgm:pt>
    <dgm:pt modelId="{25B58C95-1DD7-469D-B0C9-8027A4118116}" type="sibTrans" cxnId="{91498788-81DF-4A47-967F-09E481689FD3}">
      <dgm:prSet/>
      <dgm:spPr/>
      <dgm:t>
        <a:bodyPr/>
        <a:lstStyle/>
        <a:p>
          <a:endParaRPr lang="en-US"/>
        </a:p>
      </dgm:t>
    </dgm:pt>
    <dgm:pt modelId="{C6DDB529-EFF4-4312-8AF0-FABC6E96EDFD}">
      <dgm:prSet phldrT="[Text]" custT="1"/>
      <dgm:spPr>
        <a:solidFill>
          <a:srgbClr val="C00000">
            <a:alpha val="70000"/>
          </a:srgbClr>
        </a:solidFill>
      </dgm:spPr>
      <dgm:t>
        <a:bodyPr/>
        <a:lstStyle/>
        <a:p>
          <a:r>
            <a:rPr lang="en-US" sz="2400" kern="1200" dirty="0">
              <a:solidFill>
                <a:srgbClr val="FFFFFF"/>
              </a:solidFill>
              <a:latin typeface="Century Gothic" panose="020F0302020204030204"/>
              <a:ea typeface="+mn-ea"/>
              <a:cs typeface="+mn-cs"/>
            </a:rPr>
            <a:t>Disengagement</a:t>
          </a:r>
        </a:p>
      </dgm:t>
    </dgm:pt>
    <dgm:pt modelId="{678A33D6-349A-42E9-90C2-FF5A0E7B4AF4}" type="parTrans" cxnId="{E32859C0-1EE6-4458-B91A-40D681E83A8B}">
      <dgm:prSet/>
      <dgm:spPr/>
      <dgm:t>
        <a:bodyPr/>
        <a:lstStyle/>
        <a:p>
          <a:endParaRPr lang="en-US"/>
        </a:p>
      </dgm:t>
    </dgm:pt>
    <dgm:pt modelId="{3E35FDC4-F348-445B-B99C-B14B3E712903}" type="sibTrans" cxnId="{E32859C0-1EE6-4458-B91A-40D681E83A8B}">
      <dgm:prSet/>
      <dgm:spPr/>
      <dgm:t>
        <a:bodyPr/>
        <a:lstStyle/>
        <a:p>
          <a:endParaRPr lang="en-US"/>
        </a:p>
      </dgm:t>
    </dgm:pt>
    <dgm:pt modelId="{8333EE5E-5E2D-43B6-B28A-7ED4EF991D53}">
      <dgm:prSet custT="1"/>
      <dgm:spPr>
        <a:solidFill>
          <a:srgbClr val="C00000">
            <a:alpha val="70000"/>
          </a:srgbClr>
        </a:solidFill>
      </dgm:spPr>
      <dgm:t>
        <a:bodyPr/>
        <a:lstStyle/>
        <a:p>
          <a:r>
            <a:rPr lang="en-US" sz="2400" kern="1200" dirty="0">
              <a:solidFill>
                <a:srgbClr val="FFFFFF"/>
              </a:solidFill>
              <a:latin typeface="Century Gothic" panose="020F0302020204030204"/>
              <a:ea typeface="+mn-ea"/>
              <a:cs typeface="+mn-cs"/>
            </a:rPr>
            <a:t>Collective</a:t>
          </a:r>
          <a:r>
            <a:rPr lang="en-US" sz="2400" kern="1200" dirty="0">
              <a:solidFill>
                <a:schemeClr val="bg1">
                  <a:alpha val="67000"/>
                </a:schemeClr>
              </a:solidFill>
            </a:rPr>
            <a:t> </a:t>
          </a:r>
          <a:r>
            <a:rPr lang="en-US" sz="2400" kern="1200" dirty="0">
              <a:solidFill>
                <a:srgbClr val="FFFFFF"/>
              </a:solidFill>
              <a:latin typeface="Century Gothic" panose="020F0302020204030204"/>
              <a:ea typeface="+mn-ea"/>
              <a:cs typeface="+mn-cs"/>
            </a:rPr>
            <a:t>Immunity</a:t>
          </a:r>
        </a:p>
      </dgm:t>
    </dgm:pt>
    <dgm:pt modelId="{AA07B945-2558-4139-A808-1E62F83B729E}" type="parTrans" cxnId="{07E2B3F3-0E70-441C-AFF7-98D7A2A57624}">
      <dgm:prSet/>
      <dgm:spPr/>
      <dgm:t>
        <a:bodyPr/>
        <a:lstStyle/>
        <a:p>
          <a:endParaRPr lang="en-US"/>
        </a:p>
      </dgm:t>
    </dgm:pt>
    <dgm:pt modelId="{FB86C26D-55CF-4EE9-8359-16C2EF380712}" type="sibTrans" cxnId="{07E2B3F3-0E70-441C-AFF7-98D7A2A57624}">
      <dgm:prSet/>
      <dgm:spPr/>
      <dgm:t>
        <a:bodyPr/>
        <a:lstStyle/>
        <a:p>
          <a:endParaRPr lang="en-US"/>
        </a:p>
      </dgm:t>
    </dgm:pt>
    <dgm:pt modelId="{84F8BB71-07B8-49AB-A1F8-EFD699BF1E8A}" type="pres">
      <dgm:prSet presAssocID="{5DF60822-6D17-446B-99BD-104F324D5AEB}" presName="Name0" presStyleCnt="0">
        <dgm:presLayoutVars>
          <dgm:dir/>
          <dgm:animLvl val="lvl"/>
          <dgm:resizeHandles val="exact"/>
        </dgm:presLayoutVars>
      </dgm:prSet>
      <dgm:spPr/>
    </dgm:pt>
    <dgm:pt modelId="{6C85B618-6783-48B2-B2AF-7E94EC78935A}" type="pres">
      <dgm:prSet presAssocID="{6879D7AB-0F2E-428D-B4E1-D6C10430CE6E}" presName="linNode" presStyleCnt="0"/>
      <dgm:spPr/>
    </dgm:pt>
    <dgm:pt modelId="{C7388CCA-0EFE-4C77-A57A-FA9EF6914B60}" type="pres">
      <dgm:prSet presAssocID="{6879D7AB-0F2E-428D-B4E1-D6C10430CE6E}" presName="parentText" presStyleLbl="node1" presStyleIdx="0" presStyleCnt="5" custScaleX="158253" custScaleY="192211">
        <dgm:presLayoutVars>
          <dgm:chMax val="1"/>
          <dgm:bulletEnabled val="1"/>
        </dgm:presLayoutVars>
      </dgm:prSet>
      <dgm:spPr/>
    </dgm:pt>
    <dgm:pt modelId="{3610F4EF-6145-43B4-9641-091E70196441}" type="pres">
      <dgm:prSet presAssocID="{D858476E-B1E8-4D33-BEFE-2EB22A76126E}" presName="sp" presStyleCnt="0"/>
      <dgm:spPr/>
    </dgm:pt>
    <dgm:pt modelId="{EDEC2B32-473A-49F3-B213-22AFDA4D9DEE}" type="pres">
      <dgm:prSet presAssocID="{C6DDB529-EFF4-4312-8AF0-FABC6E96EDFD}" presName="linNode" presStyleCnt="0"/>
      <dgm:spPr/>
    </dgm:pt>
    <dgm:pt modelId="{F6A8A632-6836-422A-AAEB-655D601F037A}" type="pres">
      <dgm:prSet presAssocID="{C6DDB529-EFF4-4312-8AF0-FABC6E96EDFD}" presName="parentText" presStyleLbl="node1" presStyleIdx="1" presStyleCnt="5" custScaleX="158253" custScaleY="192211">
        <dgm:presLayoutVars>
          <dgm:chMax val="1"/>
          <dgm:bulletEnabled val="1"/>
        </dgm:presLayoutVars>
      </dgm:prSet>
      <dgm:spPr/>
    </dgm:pt>
    <dgm:pt modelId="{6D1D594E-35EA-4D68-9312-6D00EBF9E083}" type="pres">
      <dgm:prSet presAssocID="{3E35FDC4-F348-445B-B99C-B14B3E712903}" presName="sp" presStyleCnt="0"/>
      <dgm:spPr/>
    </dgm:pt>
    <dgm:pt modelId="{FECF4DDD-06DF-4CDF-AE31-0FAFB697540A}" type="pres">
      <dgm:prSet presAssocID="{935FE3CA-FE2E-4E2B-A2F4-3F554E47D8FF}" presName="linNode" presStyleCnt="0"/>
      <dgm:spPr/>
    </dgm:pt>
    <dgm:pt modelId="{A0A498A9-24D3-4D24-AFB3-DC566310CA45}" type="pres">
      <dgm:prSet presAssocID="{935FE3CA-FE2E-4E2B-A2F4-3F554E47D8FF}" presName="parentText" presStyleLbl="node1" presStyleIdx="2" presStyleCnt="5" custScaleX="158253" custScaleY="192211">
        <dgm:presLayoutVars>
          <dgm:chMax val="1"/>
          <dgm:bulletEnabled val="1"/>
        </dgm:presLayoutVars>
      </dgm:prSet>
      <dgm:spPr/>
    </dgm:pt>
    <dgm:pt modelId="{876401BD-59E0-4DEF-83D3-7E37DE7C3C4B}" type="pres">
      <dgm:prSet presAssocID="{A10042BD-A1C6-4F7A-A108-157886F887CD}" presName="sp" presStyleCnt="0"/>
      <dgm:spPr/>
    </dgm:pt>
    <dgm:pt modelId="{E348232E-7501-474B-8AED-E04D91FC1EFA}" type="pres">
      <dgm:prSet presAssocID="{02AB54FF-2EA4-4281-A0D3-2C3831055696}" presName="linNode" presStyleCnt="0"/>
      <dgm:spPr/>
    </dgm:pt>
    <dgm:pt modelId="{2536D985-F65D-46DD-B2AD-9E49637BC339}" type="pres">
      <dgm:prSet presAssocID="{02AB54FF-2EA4-4281-A0D3-2C3831055696}" presName="parentText" presStyleLbl="node1" presStyleIdx="3" presStyleCnt="5" custScaleX="158253" custScaleY="192211">
        <dgm:presLayoutVars>
          <dgm:chMax val="1"/>
          <dgm:bulletEnabled val="1"/>
        </dgm:presLayoutVars>
      </dgm:prSet>
      <dgm:spPr/>
    </dgm:pt>
    <dgm:pt modelId="{422DAE3C-4F05-4BAC-B1E7-1007DEA477FD}" type="pres">
      <dgm:prSet presAssocID="{25B58C95-1DD7-469D-B0C9-8027A4118116}" presName="sp" presStyleCnt="0"/>
      <dgm:spPr/>
    </dgm:pt>
    <dgm:pt modelId="{8C4F947B-B342-4679-84F8-F3C4D619ABE3}" type="pres">
      <dgm:prSet presAssocID="{8333EE5E-5E2D-43B6-B28A-7ED4EF991D53}" presName="linNode" presStyleCnt="0"/>
      <dgm:spPr/>
    </dgm:pt>
    <dgm:pt modelId="{6731CF0C-AE23-4C2D-A0F7-BB2BF77C5788}" type="pres">
      <dgm:prSet presAssocID="{8333EE5E-5E2D-43B6-B28A-7ED4EF991D53}" presName="parentText" presStyleLbl="node1" presStyleIdx="4" presStyleCnt="5" custScaleX="158098" custScaleY="192211">
        <dgm:presLayoutVars>
          <dgm:chMax val="1"/>
          <dgm:bulletEnabled val="1"/>
        </dgm:presLayoutVars>
      </dgm:prSet>
      <dgm:spPr/>
    </dgm:pt>
  </dgm:ptLst>
  <dgm:cxnLst>
    <dgm:cxn modelId="{99EAEB0C-0B2E-427A-9E79-A1BC3E0B24EC}" type="presOf" srcId="{935FE3CA-FE2E-4E2B-A2F4-3F554E47D8FF}" destId="{A0A498A9-24D3-4D24-AFB3-DC566310CA45}" srcOrd="0" destOrd="0" presId="urn:microsoft.com/office/officeart/2005/8/layout/vList5"/>
    <dgm:cxn modelId="{4503BC5D-B518-4812-8876-AB0D87B6799F}" type="presOf" srcId="{C6DDB529-EFF4-4312-8AF0-FABC6E96EDFD}" destId="{F6A8A632-6836-422A-AAEB-655D601F037A}" srcOrd="0" destOrd="0" presId="urn:microsoft.com/office/officeart/2005/8/layout/vList5"/>
    <dgm:cxn modelId="{8AFE3370-8464-4774-BA40-45FD99338866}" srcId="{5DF60822-6D17-446B-99BD-104F324D5AEB}" destId="{935FE3CA-FE2E-4E2B-A2F4-3F554E47D8FF}" srcOrd="2" destOrd="0" parTransId="{732D0A67-996E-4300-BBD9-9D5457F8726D}" sibTransId="{A10042BD-A1C6-4F7A-A108-157886F887CD}"/>
    <dgm:cxn modelId="{91498788-81DF-4A47-967F-09E481689FD3}" srcId="{5DF60822-6D17-446B-99BD-104F324D5AEB}" destId="{02AB54FF-2EA4-4281-A0D3-2C3831055696}" srcOrd="3" destOrd="0" parTransId="{A730EF6C-C5E1-4430-A410-263CE853C0B4}" sibTransId="{25B58C95-1DD7-469D-B0C9-8027A4118116}"/>
    <dgm:cxn modelId="{B1464692-F23B-49E0-87D6-7226D2DF0E9B}" type="presOf" srcId="{5DF60822-6D17-446B-99BD-104F324D5AEB}" destId="{84F8BB71-07B8-49AB-A1F8-EFD699BF1E8A}" srcOrd="0" destOrd="0" presId="urn:microsoft.com/office/officeart/2005/8/layout/vList5"/>
    <dgm:cxn modelId="{93517BA1-DC26-4D7F-A4AC-A36855637920}" type="presOf" srcId="{6879D7AB-0F2E-428D-B4E1-D6C10430CE6E}" destId="{C7388CCA-0EFE-4C77-A57A-FA9EF6914B60}" srcOrd="0" destOrd="0" presId="urn:microsoft.com/office/officeart/2005/8/layout/vList5"/>
    <dgm:cxn modelId="{E32859C0-1EE6-4458-B91A-40D681E83A8B}" srcId="{5DF60822-6D17-446B-99BD-104F324D5AEB}" destId="{C6DDB529-EFF4-4312-8AF0-FABC6E96EDFD}" srcOrd="1" destOrd="0" parTransId="{678A33D6-349A-42E9-90C2-FF5A0E7B4AF4}" sibTransId="{3E35FDC4-F348-445B-B99C-B14B3E712903}"/>
    <dgm:cxn modelId="{B7AB30C1-9319-4F4F-96D3-6BF2E6ED2DCC}" type="presOf" srcId="{02AB54FF-2EA4-4281-A0D3-2C3831055696}" destId="{2536D985-F65D-46DD-B2AD-9E49637BC339}" srcOrd="0" destOrd="0" presId="urn:microsoft.com/office/officeart/2005/8/layout/vList5"/>
    <dgm:cxn modelId="{12B894D2-78BB-4043-B8E8-9EDDCD64D47C}" srcId="{5DF60822-6D17-446B-99BD-104F324D5AEB}" destId="{6879D7AB-0F2E-428D-B4E1-D6C10430CE6E}" srcOrd="0" destOrd="0" parTransId="{D3467D2F-C186-4B26-9A3B-0A19E1B2FD4B}" sibTransId="{D858476E-B1E8-4D33-BEFE-2EB22A76126E}"/>
    <dgm:cxn modelId="{2FC2ADE8-6063-475B-BE6E-23859A8FD29E}" type="presOf" srcId="{8333EE5E-5E2D-43B6-B28A-7ED4EF991D53}" destId="{6731CF0C-AE23-4C2D-A0F7-BB2BF77C5788}" srcOrd="0" destOrd="0" presId="urn:microsoft.com/office/officeart/2005/8/layout/vList5"/>
    <dgm:cxn modelId="{07E2B3F3-0E70-441C-AFF7-98D7A2A57624}" srcId="{5DF60822-6D17-446B-99BD-104F324D5AEB}" destId="{8333EE5E-5E2D-43B6-B28A-7ED4EF991D53}" srcOrd="4" destOrd="0" parTransId="{AA07B945-2558-4139-A808-1E62F83B729E}" sibTransId="{FB86C26D-55CF-4EE9-8359-16C2EF380712}"/>
    <dgm:cxn modelId="{F4A9BE71-B635-4944-AD77-4BCF91D237EC}" type="presParOf" srcId="{84F8BB71-07B8-49AB-A1F8-EFD699BF1E8A}" destId="{6C85B618-6783-48B2-B2AF-7E94EC78935A}" srcOrd="0" destOrd="0" presId="urn:microsoft.com/office/officeart/2005/8/layout/vList5"/>
    <dgm:cxn modelId="{72D34A20-A6C9-4CC6-9859-AE4F2C827D1C}" type="presParOf" srcId="{6C85B618-6783-48B2-B2AF-7E94EC78935A}" destId="{C7388CCA-0EFE-4C77-A57A-FA9EF6914B60}" srcOrd="0" destOrd="0" presId="urn:microsoft.com/office/officeart/2005/8/layout/vList5"/>
    <dgm:cxn modelId="{E5E69CF4-D8DD-4EA4-9A1E-7BB96FF062F0}" type="presParOf" srcId="{84F8BB71-07B8-49AB-A1F8-EFD699BF1E8A}" destId="{3610F4EF-6145-43B4-9641-091E70196441}" srcOrd="1" destOrd="0" presId="urn:microsoft.com/office/officeart/2005/8/layout/vList5"/>
    <dgm:cxn modelId="{0C0DA00B-CF5B-4CB9-82E6-2E080F6E3FD3}" type="presParOf" srcId="{84F8BB71-07B8-49AB-A1F8-EFD699BF1E8A}" destId="{EDEC2B32-473A-49F3-B213-22AFDA4D9DEE}" srcOrd="2" destOrd="0" presId="urn:microsoft.com/office/officeart/2005/8/layout/vList5"/>
    <dgm:cxn modelId="{051E85FC-C773-478C-8EE0-FFACA2C549DA}" type="presParOf" srcId="{EDEC2B32-473A-49F3-B213-22AFDA4D9DEE}" destId="{F6A8A632-6836-422A-AAEB-655D601F037A}" srcOrd="0" destOrd="0" presId="urn:microsoft.com/office/officeart/2005/8/layout/vList5"/>
    <dgm:cxn modelId="{22F3E750-90CF-4ADC-B752-B2BE4AC6A1B6}" type="presParOf" srcId="{84F8BB71-07B8-49AB-A1F8-EFD699BF1E8A}" destId="{6D1D594E-35EA-4D68-9312-6D00EBF9E083}" srcOrd="3" destOrd="0" presId="urn:microsoft.com/office/officeart/2005/8/layout/vList5"/>
    <dgm:cxn modelId="{0E046B1A-D27B-4D31-AC66-FEF4DF5C4A7C}" type="presParOf" srcId="{84F8BB71-07B8-49AB-A1F8-EFD699BF1E8A}" destId="{FECF4DDD-06DF-4CDF-AE31-0FAFB697540A}" srcOrd="4" destOrd="0" presId="urn:microsoft.com/office/officeart/2005/8/layout/vList5"/>
    <dgm:cxn modelId="{EA51C05F-73DA-4822-8189-6ACB67D0AAD2}" type="presParOf" srcId="{FECF4DDD-06DF-4CDF-AE31-0FAFB697540A}" destId="{A0A498A9-24D3-4D24-AFB3-DC566310CA45}" srcOrd="0" destOrd="0" presId="urn:microsoft.com/office/officeart/2005/8/layout/vList5"/>
    <dgm:cxn modelId="{B4A77DEB-57B7-4624-A6E2-D3A98F1249DF}" type="presParOf" srcId="{84F8BB71-07B8-49AB-A1F8-EFD699BF1E8A}" destId="{876401BD-59E0-4DEF-83D3-7E37DE7C3C4B}" srcOrd="5" destOrd="0" presId="urn:microsoft.com/office/officeart/2005/8/layout/vList5"/>
    <dgm:cxn modelId="{B7806392-483F-4B23-A16E-FD9F76114477}" type="presParOf" srcId="{84F8BB71-07B8-49AB-A1F8-EFD699BF1E8A}" destId="{E348232E-7501-474B-8AED-E04D91FC1EFA}" srcOrd="6" destOrd="0" presId="urn:microsoft.com/office/officeart/2005/8/layout/vList5"/>
    <dgm:cxn modelId="{9D3041C8-B29F-4FF9-B82D-4C15E772F7C4}" type="presParOf" srcId="{E348232E-7501-474B-8AED-E04D91FC1EFA}" destId="{2536D985-F65D-46DD-B2AD-9E49637BC339}" srcOrd="0" destOrd="0" presId="urn:microsoft.com/office/officeart/2005/8/layout/vList5"/>
    <dgm:cxn modelId="{ED0B0A55-0B1D-4986-9E6E-9D3BFB6E1B35}" type="presParOf" srcId="{84F8BB71-07B8-49AB-A1F8-EFD699BF1E8A}" destId="{422DAE3C-4F05-4BAC-B1E7-1007DEA477FD}" srcOrd="7" destOrd="0" presId="urn:microsoft.com/office/officeart/2005/8/layout/vList5"/>
    <dgm:cxn modelId="{445FC90B-6ADB-48D6-9F47-03EFA0AC88FC}" type="presParOf" srcId="{84F8BB71-07B8-49AB-A1F8-EFD699BF1E8A}" destId="{8C4F947B-B342-4679-84F8-F3C4D619ABE3}" srcOrd="8" destOrd="0" presId="urn:microsoft.com/office/officeart/2005/8/layout/vList5"/>
    <dgm:cxn modelId="{65072FCE-D47F-4D86-97CF-3B431DF12F1F}" type="presParOf" srcId="{8C4F947B-B342-4679-84F8-F3C4D619ABE3}" destId="{6731CF0C-AE23-4C2D-A0F7-BB2BF77C578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B9C379-E86C-4A2D-97C6-7961514D5CD3}">
      <dsp:nvSpPr>
        <dsp:cNvPr id="0" name=""/>
        <dsp:cNvSpPr/>
      </dsp:nvSpPr>
      <dsp:spPr>
        <a:xfrm>
          <a:off x="0" y="1808"/>
          <a:ext cx="10515600" cy="91661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A2A25C-5330-4C38-AC16-BB8839DCB60B}">
      <dsp:nvSpPr>
        <dsp:cNvPr id="0" name=""/>
        <dsp:cNvSpPr/>
      </dsp:nvSpPr>
      <dsp:spPr>
        <a:xfrm>
          <a:off x="277275" y="208046"/>
          <a:ext cx="504136" cy="50413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BCE944-35A8-4D10-8D06-29C5F5425529}">
      <dsp:nvSpPr>
        <dsp:cNvPr id="0" name=""/>
        <dsp:cNvSpPr/>
      </dsp:nvSpPr>
      <dsp:spPr>
        <a:xfrm>
          <a:off x="1058686" y="1808"/>
          <a:ext cx="9456913" cy="916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08" tIns="97008" rIns="97008" bIns="9700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Learn: </a:t>
          </a:r>
          <a:r>
            <a:rPr lang="en-US" sz="2200" kern="1200" dirty="0"/>
            <a:t>Build stronger governance through research, education, and practical resources.</a:t>
          </a:r>
        </a:p>
      </dsp:txBody>
      <dsp:txXfrm>
        <a:off x="1058686" y="1808"/>
        <a:ext cx="9456913" cy="916611"/>
      </dsp:txXfrm>
    </dsp:sp>
    <dsp:sp modelId="{9B60E77B-AE2D-4FBB-B536-B0AF81AF223B}">
      <dsp:nvSpPr>
        <dsp:cNvPr id="0" name=""/>
        <dsp:cNvSpPr/>
      </dsp:nvSpPr>
      <dsp:spPr>
        <a:xfrm>
          <a:off x="0" y="1147573"/>
          <a:ext cx="10515600" cy="91661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908929-AA15-4EB5-BE8B-C063E2BD7C11}">
      <dsp:nvSpPr>
        <dsp:cNvPr id="0" name=""/>
        <dsp:cNvSpPr/>
      </dsp:nvSpPr>
      <dsp:spPr>
        <a:xfrm>
          <a:off x="277275" y="1353811"/>
          <a:ext cx="504136" cy="50413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8FD59E-67E6-45BB-B4F8-24B643D5C684}">
      <dsp:nvSpPr>
        <dsp:cNvPr id="0" name=""/>
        <dsp:cNvSpPr/>
      </dsp:nvSpPr>
      <dsp:spPr>
        <a:xfrm>
          <a:off x="1058686" y="1147573"/>
          <a:ext cx="9456913" cy="916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08" tIns="97008" rIns="97008" bIns="9700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Connect: </a:t>
          </a:r>
          <a:r>
            <a:rPr lang="en-US" sz="2200" kern="1200" dirty="0"/>
            <a:t>Learn from fellow higher education leaders through conferences, institutes, webinars, peer networks, and more.</a:t>
          </a:r>
        </a:p>
      </dsp:txBody>
      <dsp:txXfrm>
        <a:off x="1058686" y="1147573"/>
        <a:ext cx="9456913" cy="916611"/>
      </dsp:txXfrm>
    </dsp:sp>
    <dsp:sp modelId="{7B9019DF-50B6-4C60-AFAC-CAD9B82AE663}">
      <dsp:nvSpPr>
        <dsp:cNvPr id="0" name=""/>
        <dsp:cNvSpPr/>
      </dsp:nvSpPr>
      <dsp:spPr>
        <a:xfrm>
          <a:off x="0" y="2293338"/>
          <a:ext cx="10515600" cy="91661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A0652E-78D7-4415-8E46-CC7BBF1CFE1A}">
      <dsp:nvSpPr>
        <dsp:cNvPr id="0" name=""/>
        <dsp:cNvSpPr/>
      </dsp:nvSpPr>
      <dsp:spPr>
        <a:xfrm>
          <a:off x="277275" y="2499576"/>
          <a:ext cx="504136" cy="50413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96EBCB-C596-441C-8F43-F818407319B0}">
      <dsp:nvSpPr>
        <dsp:cNvPr id="0" name=""/>
        <dsp:cNvSpPr/>
      </dsp:nvSpPr>
      <dsp:spPr>
        <a:xfrm>
          <a:off x="1058686" y="2293338"/>
          <a:ext cx="9456913" cy="916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08" tIns="97008" rIns="97008" bIns="9700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Solve: </a:t>
          </a:r>
          <a:r>
            <a:rPr lang="en-US" sz="2200" kern="1200" dirty="0"/>
            <a:t>Address complex governance challenges with consulting, board assessments, and expert guidance.</a:t>
          </a:r>
        </a:p>
      </dsp:txBody>
      <dsp:txXfrm>
        <a:off x="1058686" y="2293338"/>
        <a:ext cx="9456913" cy="916611"/>
      </dsp:txXfrm>
    </dsp:sp>
    <dsp:sp modelId="{0A38D50B-C817-427C-A5CF-C4D7CBF4FA7F}">
      <dsp:nvSpPr>
        <dsp:cNvPr id="0" name=""/>
        <dsp:cNvSpPr/>
      </dsp:nvSpPr>
      <dsp:spPr>
        <a:xfrm>
          <a:off x="0" y="3439103"/>
          <a:ext cx="10515600" cy="91661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608A80-5E5D-4C68-B6C5-1C6548B3052C}">
      <dsp:nvSpPr>
        <dsp:cNvPr id="0" name=""/>
        <dsp:cNvSpPr/>
      </dsp:nvSpPr>
      <dsp:spPr>
        <a:xfrm>
          <a:off x="277275" y="3645341"/>
          <a:ext cx="504136" cy="50413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92B262-9146-4AAB-9E0A-D82C3017A283}">
      <dsp:nvSpPr>
        <dsp:cNvPr id="0" name=""/>
        <dsp:cNvSpPr/>
      </dsp:nvSpPr>
      <dsp:spPr>
        <a:xfrm>
          <a:off x="1058686" y="3439103"/>
          <a:ext cx="9456913" cy="916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08" tIns="97008" rIns="97008" bIns="9700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Research | Education | Peer Learning | Consulting | Assessments</a:t>
          </a:r>
        </a:p>
      </dsp:txBody>
      <dsp:txXfrm>
        <a:off x="1058686" y="3439103"/>
        <a:ext cx="9456913" cy="91661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A1C558-95EF-4E3F-8F8B-B707DA7B1E5E}">
      <dsp:nvSpPr>
        <dsp:cNvPr id="0" name=""/>
        <dsp:cNvSpPr/>
      </dsp:nvSpPr>
      <dsp:spPr>
        <a:xfrm>
          <a:off x="0" y="0"/>
          <a:ext cx="9544692" cy="1078177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1. Create a culture of inclusion.</a:t>
          </a:r>
        </a:p>
      </dsp:txBody>
      <dsp:txXfrm>
        <a:off x="1914329" y="0"/>
        <a:ext cx="7630362" cy="1078177"/>
      </dsp:txXfrm>
    </dsp:sp>
    <dsp:sp modelId="{06458E96-B179-4228-985F-6C1185D5CB49}">
      <dsp:nvSpPr>
        <dsp:cNvPr id="0" name=""/>
        <dsp:cNvSpPr/>
      </dsp:nvSpPr>
      <dsp:spPr>
        <a:xfrm>
          <a:off x="180354" y="108759"/>
          <a:ext cx="859537" cy="862541"/>
        </a:xfrm>
        <a:prstGeom prst="flowChartConnector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FA4F88-AA19-4D2E-B56E-96B0774E20EA}">
      <dsp:nvSpPr>
        <dsp:cNvPr id="0" name=""/>
        <dsp:cNvSpPr/>
      </dsp:nvSpPr>
      <dsp:spPr>
        <a:xfrm>
          <a:off x="0" y="1083568"/>
          <a:ext cx="9544692" cy="1078177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-46028"/>
            <a:satOff val="-1307"/>
            <a:lumOff val="63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 2. Uphold basic fiduciary duties.</a:t>
          </a:r>
        </a:p>
      </dsp:txBody>
      <dsp:txXfrm>
        <a:off x="1914329" y="1083568"/>
        <a:ext cx="7630362" cy="1078177"/>
      </dsp:txXfrm>
    </dsp:sp>
    <dsp:sp modelId="{B46295DA-5CD5-4445-B368-319C7618543A}">
      <dsp:nvSpPr>
        <dsp:cNvPr id="0" name=""/>
        <dsp:cNvSpPr/>
      </dsp:nvSpPr>
      <dsp:spPr>
        <a:xfrm>
          <a:off x="180354" y="1192977"/>
          <a:ext cx="859537" cy="862541"/>
        </a:xfrm>
        <a:prstGeom prst="flowChartConnector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5DD993-35CF-4E9D-93A8-6B6E9527D87D}">
      <dsp:nvSpPr>
        <dsp:cNvPr id="0" name=""/>
        <dsp:cNvSpPr/>
      </dsp:nvSpPr>
      <dsp:spPr>
        <a:xfrm>
          <a:off x="0" y="2167136"/>
          <a:ext cx="9544692" cy="1078177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-92056"/>
            <a:satOff val="-2614"/>
            <a:lumOff val="1265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 3. Cultivate a healthy relationship with the president.</a:t>
          </a:r>
        </a:p>
      </dsp:txBody>
      <dsp:txXfrm>
        <a:off x="1914329" y="2167136"/>
        <a:ext cx="7630362" cy="1078177"/>
      </dsp:txXfrm>
    </dsp:sp>
    <dsp:sp modelId="{53358DF4-DCFC-4273-9C67-A038F83E9853}">
      <dsp:nvSpPr>
        <dsp:cNvPr id="0" name=""/>
        <dsp:cNvSpPr/>
      </dsp:nvSpPr>
      <dsp:spPr>
        <a:xfrm>
          <a:off x="180354" y="2277097"/>
          <a:ext cx="859537" cy="862541"/>
        </a:xfrm>
        <a:prstGeom prst="flowChartConnector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E43CEF-7490-4309-9322-40DD16FE3C22}">
      <dsp:nvSpPr>
        <dsp:cNvPr id="0" name=""/>
        <dsp:cNvSpPr/>
      </dsp:nvSpPr>
      <dsp:spPr>
        <a:xfrm>
          <a:off x="0" y="3250704"/>
          <a:ext cx="9544692" cy="1078177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-138084"/>
            <a:satOff val="-3920"/>
            <a:lumOff val="189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4. Select an effective board chair.</a:t>
          </a:r>
        </a:p>
      </dsp:txBody>
      <dsp:txXfrm>
        <a:off x="1914329" y="3250704"/>
        <a:ext cx="7630362" cy="1078177"/>
      </dsp:txXfrm>
    </dsp:sp>
    <dsp:sp modelId="{7FF3E2B4-70A2-4714-AF4A-872FC1942A7A}">
      <dsp:nvSpPr>
        <dsp:cNvPr id="0" name=""/>
        <dsp:cNvSpPr/>
      </dsp:nvSpPr>
      <dsp:spPr>
        <a:xfrm>
          <a:off x="180354" y="3358438"/>
          <a:ext cx="859537" cy="862541"/>
        </a:xfrm>
        <a:prstGeom prst="flowChartConnector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F52031-B0CC-4C48-A473-13A33695DDD5}">
      <dsp:nvSpPr>
        <dsp:cNvPr id="0" name=""/>
        <dsp:cNvSpPr/>
      </dsp:nvSpPr>
      <dsp:spPr>
        <a:xfrm>
          <a:off x="0" y="4334272"/>
          <a:ext cx="9544692" cy="1078177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-184113"/>
            <a:satOff val="-5227"/>
            <a:lumOff val="253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5. Establish a strong governance committee.</a:t>
          </a:r>
        </a:p>
      </dsp:txBody>
      <dsp:txXfrm>
        <a:off x="1914329" y="4334272"/>
        <a:ext cx="7630362" cy="1078177"/>
      </dsp:txXfrm>
    </dsp:sp>
    <dsp:sp modelId="{B71A524E-0518-4D4C-B379-5BF896056F1E}">
      <dsp:nvSpPr>
        <dsp:cNvPr id="0" name=""/>
        <dsp:cNvSpPr/>
      </dsp:nvSpPr>
      <dsp:spPr>
        <a:xfrm>
          <a:off x="180354" y="4442452"/>
          <a:ext cx="859537" cy="862541"/>
        </a:xfrm>
        <a:prstGeom prst="flowChartConnector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A1C558-95EF-4E3F-8F8B-B707DA7B1E5E}">
      <dsp:nvSpPr>
        <dsp:cNvPr id="0" name=""/>
        <dsp:cNvSpPr/>
      </dsp:nvSpPr>
      <dsp:spPr>
        <a:xfrm>
          <a:off x="0" y="0"/>
          <a:ext cx="9544692" cy="1078177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6. Delegate appropriate decision-making authority to committees.</a:t>
          </a:r>
          <a:endParaRPr lang="en-US" sz="2300" b="1" kern="1200" dirty="0"/>
        </a:p>
      </dsp:txBody>
      <dsp:txXfrm>
        <a:off x="1914329" y="0"/>
        <a:ext cx="7630362" cy="1078177"/>
      </dsp:txXfrm>
    </dsp:sp>
    <dsp:sp modelId="{06458E96-B179-4228-985F-6C1185D5CB49}">
      <dsp:nvSpPr>
        <dsp:cNvPr id="0" name=""/>
        <dsp:cNvSpPr/>
      </dsp:nvSpPr>
      <dsp:spPr>
        <a:xfrm>
          <a:off x="180354" y="108759"/>
          <a:ext cx="859537" cy="862541"/>
        </a:xfrm>
        <a:prstGeom prst="flowChartConnector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FA4F88-AA19-4D2E-B56E-96B0774E20EA}">
      <dsp:nvSpPr>
        <dsp:cNvPr id="0" name=""/>
        <dsp:cNvSpPr/>
      </dsp:nvSpPr>
      <dsp:spPr>
        <a:xfrm>
          <a:off x="0" y="1069501"/>
          <a:ext cx="9544692" cy="1078177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-46028"/>
            <a:satOff val="-1307"/>
            <a:lumOff val="63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7. Consider strategic risk factors.</a:t>
          </a:r>
        </a:p>
      </dsp:txBody>
      <dsp:txXfrm>
        <a:off x="1914329" y="1069501"/>
        <a:ext cx="7630362" cy="1078177"/>
      </dsp:txXfrm>
    </dsp:sp>
    <dsp:sp modelId="{B46295DA-5CD5-4445-B368-319C7618543A}">
      <dsp:nvSpPr>
        <dsp:cNvPr id="0" name=""/>
        <dsp:cNvSpPr/>
      </dsp:nvSpPr>
      <dsp:spPr>
        <a:xfrm>
          <a:off x="180354" y="1192977"/>
          <a:ext cx="859537" cy="862541"/>
        </a:xfrm>
        <a:prstGeom prst="flowChartConnector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5DD993-35CF-4E9D-93A8-6B6E9527D87D}">
      <dsp:nvSpPr>
        <dsp:cNvPr id="0" name=""/>
        <dsp:cNvSpPr/>
      </dsp:nvSpPr>
      <dsp:spPr>
        <a:xfrm>
          <a:off x="0" y="2167136"/>
          <a:ext cx="9544692" cy="1078177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-92056"/>
            <a:satOff val="-2614"/>
            <a:lumOff val="1265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8. Provide appropriate oversight of academic quality.</a:t>
          </a:r>
        </a:p>
      </dsp:txBody>
      <dsp:txXfrm>
        <a:off x="1914329" y="2167136"/>
        <a:ext cx="7630362" cy="1078177"/>
      </dsp:txXfrm>
    </dsp:sp>
    <dsp:sp modelId="{53358DF4-DCFC-4273-9C67-A038F83E9853}">
      <dsp:nvSpPr>
        <dsp:cNvPr id="0" name=""/>
        <dsp:cNvSpPr/>
      </dsp:nvSpPr>
      <dsp:spPr>
        <a:xfrm>
          <a:off x="180354" y="2277097"/>
          <a:ext cx="859537" cy="862541"/>
        </a:xfrm>
        <a:prstGeom prst="flowChartConnector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E43CEF-7490-4309-9322-40DD16FE3C22}">
      <dsp:nvSpPr>
        <dsp:cNvPr id="0" name=""/>
        <dsp:cNvSpPr/>
      </dsp:nvSpPr>
      <dsp:spPr>
        <a:xfrm>
          <a:off x="0" y="3250704"/>
          <a:ext cx="9544692" cy="1078177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-138084"/>
            <a:satOff val="-3920"/>
            <a:lumOff val="189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9. Develop a renewed commitment to shared governance.</a:t>
          </a:r>
        </a:p>
      </dsp:txBody>
      <dsp:txXfrm>
        <a:off x="1914329" y="3250704"/>
        <a:ext cx="7630362" cy="1078177"/>
      </dsp:txXfrm>
    </dsp:sp>
    <dsp:sp modelId="{7FF3E2B4-70A2-4714-AF4A-872FC1942A7A}">
      <dsp:nvSpPr>
        <dsp:cNvPr id="0" name=""/>
        <dsp:cNvSpPr/>
      </dsp:nvSpPr>
      <dsp:spPr>
        <a:xfrm>
          <a:off x="180354" y="3358438"/>
          <a:ext cx="859537" cy="862541"/>
        </a:xfrm>
        <a:prstGeom prst="flowChartConnector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F52031-B0CC-4C48-A473-13A33695DDD5}">
      <dsp:nvSpPr>
        <dsp:cNvPr id="0" name=""/>
        <dsp:cNvSpPr/>
      </dsp:nvSpPr>
      <dsp:spPr>
        <a:xfrm>
          <a:off x="0" y="4334272"/>
          <a:ext cx="9544692" cy="1078177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-184113"/>
            <a:satOff val="-5227"/>
            <a:lumOff val="253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10. Focus on accountability.</a:t>
          </a:r>
        </a:p>
      </dsp:txBody>
      <dsp:txXfrm>
        <a:off x="1914329" y="4334272"/>
        <a:ext cx="7630362" cy="1078177"/>
      </dsp:txXfrm>
    </dsp:sp>
    <dsp:sp modelId="{B71A524E-0518-4D4C-B379-5BF896056F1E}">
      <dsp:nvSpPr>
        <dsp:cNvPr id="0" name=""/>
        <dsp:cNvSpPr/>
      </dsp:nvSpPr>
      <dsp:spPr>
        <a:xfrm>
          <a:off x="180354" y="4442452"/>
          <a:ext cx="859537" cy="862541"/>
        </a:xfrm>
        <a:prstGeom prst="flowChartConnector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0A72F9-B605-45AB-9390-ED2FACD79E0A}">
      <dsp:nvSpPr>
        <dsp:cNvPr id="0" name=""/>
        <dsp:cNvSpPr/>
      </dsp:nvSpPr>
      <dsp:spPr>
        <a:xfrm>
          <a:off x="826588" y="0"/>
          <a:ext cx="4417854" cy="109133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Public Corporations</a:t>
          </a:r>
        </a:p>
      </dsp:txBody>
      <dsp:txXfrm>
        <a:off x="858552" y="31964"/>
        <a:ext cx="4353926" cy="1027411"/>
      </dsp:txXfrm>
    </dsp:sp>
    <dsp:sp modelId="{DB08C524-EF05-4C51-A7F6-4599261E395D}">
      <dsp:nvSpPr>
        <dsp:cNvPr id="0" name=""/>
        <dsp:cNvSpPr/>
      </dsp:nvSpPr>
      <dsp:spPr>
        <a:xfrm>
          <a:off x="1268374" y="1091339"/>
          <a:ext cx="389623" cy="6795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9518"/>
              </a:lnTo>
              <a:lnTo>
                <a:pt x="389623" y="67951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CD5593-FF61-402E-9311-286DAF12FA20}">
      <dsp:nvSpPr>
        <dsp:cNvPr id="0" name=""/>
        <dsp:cNvSpPr/>
      </dsp:nvSpPr>
      <dsp:spPr>
        <a:xfrm>
          <a:off x="1657997" y="1334966"/>
          <a:ext cx="4194629" cy="8717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Maximize shareholder value</a:t>
          </a:r>
        </a:p>
      </dsp:txBody>
      <dsp:txXfrm>
        <a:off x="1683531" y="1360500"/>
        <a:ext cx="4143561" cy="820715"/>
      </dsp:txXfrm>
    </dsp:sp>
    <dsp:sp modelId="{9C539EF2-AECE-4B07-9875-806459BE2DE4}">
      <dsp:nvSpPr>
        <dsp:cNvPr id="0" name=""/>
        <dsp:cNvSpPr/>
      </dsp:nvSpPr>
      <dsp:spPr>
        <a:xfrm>
          <a:off x="1268374" y="1091339"/>
          <a:ext cx="389623" cy="17710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71060"/>
              </a:lnTo>
              <a:lnTo>
                <a:pt x="389623" y="177106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9BD9D8-6609-4322-A3B6-90365152EA56}">
      <dsp:nvSpPr>
        <dsp:cNvPr id="0" name=""/>
        <dsp:cNvSpPr/>
      </dsp:nvSpPr>
      <dsp:spPr>
        <a:xfrm>
          <a:off x="1657997" y="2426508"/>
          <a:ext cx="4194629" cy="8717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Stakeholders: mostly shareholders</a:t>
          </a:r>
        </a:p>
      </dsp:txBody>
      <dsp:txXfrm>
        <a:off x="1683531" y="2452042"/>
        <a:ext cx="4143561" cy="820715"/>
      </dsp:txXfrm>
    </dsp:sp>
    <dsp:sp modelId="{3CFC554A-6A3C-481D-963A-BF980413ACB4}">
      <dsp:nvSpPr>
        <dsp:cNvPr id="0" name=""/>
        <dsp:cNvSpPr/>
      </dsp:nvSpPr>
      <dsp:spPr>
        <a:xfrm>
          <a:off x="1268374" y="1091339"/>
          <a:ext cx="389623" cy="28403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40397"/>
              </a:lnTo>
              <a:lnTo>
                <a:pt x="389623" y="2840397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06DB93-953D-4C09-97B0-D5234EACBFEC}">
      <dsp:nvSpPr>
        <dsp:cNvPr id="0" name=""/>
        <dsp:cNvSpPr/>
      </dsp:nvSpPr>
      <dsp:spPr>
        <a:xfrm>
          <a:off x="1657997" y="3495846"/>
          <a:ext cx="4194629" cy="8717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Performance metrics: mostly financial</a:t>
          </a:r>
        </a:p>
      </dsp:txBody>
      <dsp:txXfrm>
        <a:off x="1683531" y="3521380"/>
        <a:ext cx="4143561" cy="820715"/>
      </dsp:txXfrm>
    </dsp:sp>
    <dsp:sp modelId="{CC481D6E-63FB-4BD0-B682-1A0AE3D93D6A}">
      <dsp:nvSpPr>
        <dsp:cNvPr id="0" name=""/>
        <dsp:cNvSpPr/>
      </dsp:nvSpPr>
      <dsp:spPr>
        <a:xfrm>
          <a:off x="5974412" y="0"/>
          <a:ext cx="4417854" cy="109133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Public Colleges and Universities</a:t>
          </a:r>
        </a:p>
      </dsp:txBody>
      <dsp:txXfrm>
        <a:off x="6006376" y="31964"/>
        <a:ext cx="4353926" cy="1027411"/>
      </dsp:txXfrm>
    </dsp:sp>
    <dsp:sp modelId="{4CA65843-73CE-478B-8DD4-76323917BBD8}">
      <dsp:nvSpPr>
        <dsp:cNvPr id="0" name=""/>
        <dsp:cNvSpPr/>
      </dsp:nvSpPr>
      <dsp:spPr>
        <a:xfrm>
          <a:off x="6416197" y="1091339"/>
          <a:ext cx="402896" cy="6524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2417"/>
              </a:lnTo>
              <a:lnTo>
                <a:pt x="402896" y="652417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45DB57-0F3B-4AF8-90B9-2DC01C603340}">
      <dsp:nvSpPr>
        <dsp:cNvPr id="0" name=""/>
        <dsp:cNvSpPr/>
      </dsp:nvSpPr>
      <dsp:spPr>
        <a:xfrm>
          <a:off x="6819094" y="1307866"/>
          <a:ext cx="4194629" cy="8717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Serve educational and public service mission</a:t>
          </a:r>
        </a:p>
      </dsp:txBody>
      <dsp:txXfrm>
        <a:off x="6844628" y="1333400"/>
        <a:ext cx="4143561" cy="820715"/>
      </dsp:txXfrm>
    </dsp:sp>
    <dsp:sp modelId="{EDF892A9-8643-4134-A23F-9284E5759A20}">
      <dsp:nvSpPr>
        <dsp:cNvPr id="0" name=""/>
        <dsp:cNvSpPr/>
      </dsp:nvSpPr>
      <dsp:spPr>
        <a:xfrm>
          <a:off x="6416197" y="1091339"/>
          <a:ext cx="402896" cy="18145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4585"/>
              </a:lnTo>
              <a:lnTo>
                <a:pt x="402896" y="1814585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A5F0B3-758E-4861-9BBC-A5C27477C544}">
      <dsp:nvSpPr>
        <dsp:cNvPr id="0" name=""/>
        <dsp:cNvSpPr/>
      </dsp:nvSpPr>
      <dsp:spPr>
        <a:xfrm>
          <a:off x="6819094" y="2399407"/>
          <a:ext cx="4194629" cy="10130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Stakeholders: students, faculty, staff, alumni, lawmakers, public</a:t>
          </a:r>
        </a:p>
      </dsp:txBody>
      <dsp:txXfrm>
        <a:off x="6848765" y="2429078"/>
        <a:ext cx="4135287" cy="953693"/>
      </dsp:txXfrm>
    </dsp:sp>
    <dsp:sp modelId="{E686D19E-1C8B-4D4A-94C2-C21B5ED073C3}">
      <dsp:nvSpPr>
        <dsp:cNvPr id="0" name=""/>
        <dsp:cNvSpPr/>
      </dsp:nvSpPr>
      <dsp:spPr>
        <a:xfrm>
          <a:off x="6416197" y="1091339"/>
          <a:ext cx="402896" cy="29767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76753"/>
              </a:lnTo>
              <a:lnTo>
                <a:pt x="402896" y="297675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0B56F3-21EB-40F7-984C-CF1216CE0DDC}">
      <dsp:nvSpPr>
        <dsp:cNvPr id="0" name=""/>
        <dsp:cNvSpPr/>
      </dsp:nvSpPr>
      <dsp:spPr>
        <a:xfrm>
          <a:off x="6819094" y="3632202"/>
          <a:ext cx="4194629" cy="8717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Performance metrics: broad</a:t>
          </a:r>
        </a:p>
      </dsp:txBody>
      <dsp:txXfrm>
        <a:off x="6844628" y="3657736"/>
        <a:ext cx="4143561" cy="8207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184A39-A03E-4A48-BFDF-09789ECA7741}">
      <dsp:nvSpPr>
        <dsp:cNvPr id="0" name=""/>
        <dsp:cNvSpPr/>
      </dsp:nvSpPr>
      <dsp:spPr>
        <a:xfrm>
          <a:off x="0" y="63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ED57A7-62D0-D94F-BD11-52E918B6BACA}">
      <dsp:nvSpPr>
        <dsp:cNvPr id="0" name=""/>
        <dsp:cNvSpPr/>
      </dsp:nvSpPr>
      <dsp:spPr>
        <a:xfrm>
          <a:off x="0" y="631"/>
          <a:ext cx="10515600" cy="5169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Defining and stewarding the </a:t>
          </a:r>
          <a:r>
            <a:rPr lang="en-US" sz="2000" b="1" kern="1200" dirty="0"/>
            <a:t>mission</a:t>
          </a:r>
        </a:p>
      </dsp:txBody>
      <dsp:txXfrm>
        <a:off x="0" y="631"/>
        <a:ext cx="10515600" cy="516924"/>
      </dsp:txXfrm>
    </dsp:sp>
    <dsp:sp modelId="{8D482578-D3DE-314D-AFCF-8D53C0444EA8}">
      <dsp:nvSpPr>
        <dsp:cNvPr id="0" name=""/>
        <dsp:cNvSpPr/>
      </dsp:nvSpPr>
      <dsp:spPr>
        <a:xfrm>
          <a:off x="0" y="51755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18AA66-22E5-8248-A01D-1F90D794D9F6}">
      <dsp:nvSpPr>
        <dsp:cNvPr id="0" name=""/>
        <dsp:cNvSpPr/>
      </dsp:nvSpPr>
      <dsp:spPr>
        <a:xfrm>
          <a:off x="0" y="517556"/>
          <a:ext cx="10515600" cy="5169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Selecting, supporting, and assessing the </a:t>
          </a:r>
          <a:r>
            <a:rPr lang="en-US" sz="2000" b="1" kern="1200" dirty="0"/>
            <a:t>president</a:t>
          </a:r>
          <a:endParaRPr lang="en-US" sz="2000" kern="1200" dirty="0"/>
        </a:p>
      </dsp:txBody>
      <dsp:txXfrm>
        <a:off x="0" y="517556"/>
        <a:ext cx="10515600" cy="516924"/>
      </dsp:txXfrm>
    </dsp:sp>
    <dsp:sp modelId="{A25C9B2A-44DB-5245-B439-E8D6E1C6A00A}">
      <dsp:nvSpPr>
        <dsp:cNvPr id="0" name=""/>
        <dsp:cNvSpPr/>
      </dsp:nvSpPr>
      <dsp:spPr>
        <a:xfrm>
          <a:off x="0" y="103448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5F00E7-BC8D-EA4B-AF71-F96078193B5C}">
      <dsp:nvSpPr>
        <dsp:cNvPr id="0" name=""/>
        <dsp:cNvSpPr/>
      </dsp:nvSpPr>
      <dsp:spPr>
        <a:xfrm>
          <a:off x="0" y="1034481"/>
          <a:ext cx="10515600" cy="5169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Reviewing </a:t>
          </a:r>
          <a:r>
            <a:rPr lang="en-US" sz="2000" b="1" kern="1200" dirty="0"/>
            <a:t>presidential compensation</a:t>
          </a:r>
        </a:p>
      </dsp:txBody>
      <dsp:txXfrm>
        <a:off x="0" y="1034481"/>
        <a:ext cx="10515600" cy="516924"/>
      </dsp:txXfrm>
    </dsp:sp>
    <dsp:sp modelId="{FD135056-C39B-4945-9408-BB21205CAFC4}">
      <dsp:nvSpPr>
        <dsp:cNvPr id="0" name=""/>
        <dsp:cNvSpPr/>
      </dsp:nvSpPr>
      <dsp:spPr>
        <a:xfrm>
          <a:off x="0" y="155140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0811EF-CFF3-6D4F-983D-E47D947B167C}">
      <dsp:nvSpPr>
        <dsp:cNvPr id="0" name=""/>
        <dsp:cNvSpPr/>
      </dsp:nvSpPr>
      <dsp:spPr>
        <a:xfrm>
          <a:off x="0" y="1551406"/>
          <a:ext cx="10515600" cy="5169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Participating in and approving </a:t>
          </a:r>
          <a:r>
            <a:rPr lang="en-US" sz="2000" b="1" kern="1200" dirty="0"/>
            <a:t>strategic planning </a:t>
          </a:r>
          <a:endParaRPr lang="en-US" sz="2000" kern="1200" dirty="0"/>
        </a:p>
      </dsp:txBody>
      <dsp:txXfrm>
        <a:off x="0" y="1551406"/>
        <a:ext cx="10515600" cy="516924"/>
      </dsp:txXfrm>
    </dsp:sp>
    <dsp:sp modelId="{DAEBDBE9-FD49-C644-9B89-AAE01AFFB16C}">
      <dsp:nvSpPr>
        <dsp:cNvPr id="0" name=""/>
        <dsp:cNvSpPr/>
      </dsp:nvSpPr>
      <dsp:spPr>
        <a:xfrm>
          <a:off x="0" y="206833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D957D-65EA-FB4F-B7E7-2FE3AD8CF443}">
      <dsp:nvSpPr>
        <dsp:cNvPr id="0" name=""/>
        <dsp:cNvSpPr/>
      </dsp:nvSpPr>
      <dsp:spPr>
        <a:xfrm>
          <a:off x="0" y="2068331"/>
          <a:ext cx="10515600" cy="5169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Monitoring </a:t>
          </a:r>
          <a:r>
            <a:rPr lang="en-US" sz="2000" b="1" kern="1200" dirty="0"/>
            <a:t>strategic performance </a:t>
          </a:r>
        </a:p>
      </dsp:txBody>
      <dsp:txXfrm>
        <a:off x="0" y="2068331"/>
        <a:ext cx="10515600" cy="516924"/>
      </dsp:txXfrm>
    </dsp:sp>
    <dsp:sp modelId="{C0C79AB8-40A2-8345-8EC7-EDDEB58AC726}">
      <dsp:nvSpPr>
        <dsp:cNvPr id="0" name=""/>
        <dsp:cNvSpPr/>
      </dsp:nvSpPr>
      <dsp:spPr>
        <a:xfrm>
          <a:off x="0" y="258525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4C1A39-BE30-414B-AC37-EEC2BB502CC1}">
      <dsp:nvSpPr>
        <dsp:cNvPr id="0" name=""/>
        <dsp:cNvSpPr/>
      </dsp:nvSpPr>
      <dsp:spPr>
        <a:xfrm>
          <a:off x="0" y="2585256"/>
          <a:ext cx="10515600" cy="5169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Ensuring </a:t>
          </a:r>
          <a:r>
            <a:rPr lang="en-US" sz="2000" b="1" kern="1200" dirty="0"/>
            <a:t>financial sustainability</a:t>
          </a:r>
          <a:r>
            <a:rPr lang="en-US" sz="2000" kern="1200" dirty="0"/>
            <a:t> and protecting institutional </a:t>
          </a:r>
          <a:r>
            <a:rPr lang="en-US" sz="2000" b="1" kern="1200" dirty="0"/>
            <a:t>assets</a:t>
          </a:r>
          <a:endParaRPr lang="en-US" sz="2000" kern="1200" dirty="0"/>
        </a:p>
      </dsp:txBody>
      <dsp:txXfrm>
        <a:off x="0" y="2585256"/>
        <a:ext cx="10515600" cy="516924"/>
      </dsp:txXfrm>
    </dsp:sp>
    <dsp:sp modelId="{C44E0CF0-9561-9E4B-89E7-E49361D5E7E6}">
      <dsp:nvSpPr>
        <dsp:cNvPr id="0" name=""/>
        <dsp:cNvSpPr/>
      </dsp:nvSpPr>
      <dsp:spPr>
        <a:xfrm>
          <a:off x="0" y="3102180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9595BF-2E1B-8C40-BB1C-8CA8DEE350FB}">
      <dsp:nvSpPr>
        <dsp:cNvPr id="0" name=""/>
        <dsp:cNvSpPr/>
      </dsp:nvSpPr>
      <dsp:spPr>
        <a:xfrm>
          <a:off x="0" y="3102180"/>
          <a:ext cx="10515600" cy="5169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Engaging directly in </a:t>
          </a:r>
          <a:r>
            <a:rPr lang="en-US" sz="2000" b="1" kern="1200" dirty="0"/>
            <a:t>fundraising and philanthropy</a:t>
          </a:r>
          <a:endParaRPr lang="en-US" sz="2000" kern="1200" dirty="0"/>
        </a:p>
      </dsp:txBody>
      <dsp:txXfrm>
        <a:off x="0" y="3102180"/>
        <a:ext cx="10515600" cy="516924"/>
      </dsp:txXfrm>
    </dsp:sp>
    <dsp:sp modelId="{B7B99B44-3895-4048-BCC4-8E5A1B714FBB}">
      <dsp:nvSpPr>
        <dsp:cNvPr id="0" name=""/>
        <dsp:cNvSpPr/>
      </dsp:nvSpPr>
      <dsp:spPr>
        <a:xfrm>
          <a:off x="0" y="3619105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F4FA8A-2461-8543-B200-B7CCF670247C}">
      <dsp:nvSpPr>
        <dsp:cNvPr id="0" name=""/>
        <dsp:cNvSpPr/>
      </dsp:nvSpPr>
      <dsp:spPr>
        <a:xfrm>
          <a:off x="0" y="3619105"/>
          <a:ext cx="10515600" cy="5169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Ensuring </a:t>
          </a:r>
          <a:r>
            <a:rPr lang="en-US" sz="2000" b="1" kern="1200" dirty="0"/>
            <a:t>educational quality</a:t>
          </a:r>
          <a:endParaRPr lang="en-US" sz="2000" kern="1200" dirty="0"/>
        </a:p>
      </dsp:txBody>
      <dsp:txXfrm>
        <a:off x="0" y="3619105"/>
        <a:ext cx="10515600" cy="516924"/>
      </dsp:txXfrm>
    </dsp:sp>
    <dsp:sp modelId="{77295E50-0FD2-FD4C-9E3B-7A47E8F408A4}">
      <dsp:nvSpPr>
        <dsp:cNvPr id="0" name=""/>
        <dsp:cNvSpPr/>
      </dsp:nvSpPr>
      <dsp:spPr>
        <a:xfrm>
          <a:off x="0" y="4136030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554AE4-0910-BA4E-AF9C-02C9A0D460DB}">
      <dsp:nvSpPr>
        <dsp:cNvPr id="0" name=""/>
        <dsp:cNvSpPr/>
      </dsp:nvSpPr>
      <dsp:spPr>
        <a:xfrm>
          <a:off x="0" y="4136030"/>
          <a:ext cx="10515600" cy="5169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Safeguarding </a:t>
          </a:r>
          <a:r>
            <a:rPr lang="en-US" sz="2000" b="1" kern="1200" dirty="0"/>
            <a:t>autonomy</a:t>
          </a:r>
          <a:r>
            <a:rPr lang="en-US" sz="2000" kern="1200" dirty="0"/>
            <a:t> and </a:t>
          </a:r>
          <a:r>
            <a:rPr lang="en-US" sz="2000" b="1" kern="1200" dirty="0"/>
            <a:t>academic freedom</a:t>
          </a:r>
          <a:endParaRPr lang="en-US" sz="2000" kern="1200" dirty="0"/>
        </a:p>
      </dsp:txBody>
      <dsp:txXfrm>
        <a:off x="0" y="4136030"/>
        <a:ext cx="10515600" cy="516924"/>
      </dsp:txXfrm>
    </dsp:sp>
    <dsp:sp modelId="{8E2650EB-2555-8140-A95B-5ED0D7AE46EA}">
      <dsp:nvSpPr>
        <dsp:cNvPr id="0" name=""/>
        <dsp:cNvSpPr/>
      </dsp:nvSpPr>
      <dsp:spPr>
        <a:xfrm>
          <a:off x="0" y="4652955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AE9CA0-A5AF-344E-AC59-66B2ECDEB946}">
      <dsp:nvSpPr>
        <dsp:cNvPr id="0" name=""/>
        <dsp:cNvSpPr/>
      </dsp:nvSpPr>
      <dsp:spPr>
        <a:xfrm>
          <a:off x="0" y="4652955"/>
          <a:ext cx="10515600" cy="5169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Maintaining effective </a:t>
          </a:r>
          <a:r>
            <a:rPr lang="en-US" sz="2000" b="1" kern="1200" dirty="0"/>
            <a:t>governance policies </a:t>
          </a:r>
        </a:p>
      </dsp:txBody>
      <dsp:txXfrm>
        <a:off x="0" y="4652955"/>
        <a:ext cx="10515600" cy="5169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437F64-E2FF-9148-BA45-6068E7062049}">
      <dsp:nvSpPr>
        <dsp:cNvPr id="0" name=""/>
        <dsp:cNvSpPr/>
      </dsp:nvSpPr>
      <dsp:spPr>
        <a:xfrm>
          <a:off x="50" y="88277"/>
          <a:ext cx="4828326" cy="7958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Boards are responsible for governing the institution by:</a:t>
          </a:r>
          <a:endParaRPr lang="en-US" sz="2200" kern="1200" dirty="0"/>
        </a:p>
      </dsp:txBody>
      <dsp:txXfrm>
        <a:off x="50" y="88277"/>
        <a:ext cx="4828326" cy="795816"/>
      </dsp:txXfrm>
    </dsp:sp>
    <dsp:sp modelId="{FADDC95A-5F90-EA43-A86E-3B991065CF49}">
      <dsp:nvSpPr>
        <dsp:cNvPr id="0" name=""/>
        <dsp:cNvSpPr/>
      </dsp:nvSpPr>
      <dsp:spPr>
        <a:xfrm>
          <a:off x="50" y="884093"/>
          <a:ext cx="4828326" cy="33214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Defining mission and direction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Selecting and supporting leadership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Overseeing strategy, finances, educational quality, and policy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Protecting autonomy and academic freedom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Governing with integrity and accountability</a:t>
          </a:r>
        </a:p>
      </dsp:txBody>
      <dsp:txXfrm>
        <a:off x="50" y="884093"/>
        <a:ext cx="4828326" cy="3321450"/>
      </dsp:txXfrm>
    </dsp:sp>
    <dsp:sp modelId="{9416A7D1-D5D1-AF4D-BDE3-725A725245E9}">
      <dsp:nvSpPr>
        <dsp:cNvPr id="0" name=""/>
        <dsp:cNvSpPr/>
      </dsp:nvSpPr>
      <dsp:spPr>
        <a:xfrm>
          <a:off x="5504342" y="88277"/>
          <a:ext cx="4828326" cy="7958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Individual trustees are responsible for:</a:t>
          </a:r>
          <a:endParaRPr lang="en-US" sz="2200" kern="1200" dirty="0"/>
        </a:p>
      </dsp:txBody>
      <dsp:txXfrm>
        <a:off x="5504342" y="88277"/>
        <a:ext cx="4828326" cy="795816"/>
      </dsp:txXfrm>
    </dsp:sp>
    <dsp:sp modelId="{04033283-FA8B-AB4A-B18E-33D4135F8FFA}">
      <dsp:nvSpPr>
        <dsp:cNvPr id="0" name=""/>
        <dsp:cNvSpPr/>
      </dsp:nvSpPr>
      <dsp:spPr>
        <a:xfrm>
          <a:off x="5504393" y="884093"/>
          <a:ext cx="4828326" cy="33214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Serving loyally and ethically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Exercising sound judgment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Strengthening the board’s collective effectiveness</a:t>
          </a:r>
        </a:p>
      </dsp:txBody>
      <dsp:txXfrm>
        <a:off x="5504393" y="884093"/>
        <a:ext cx="4828326" cy="332145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C3994F-6484-4B24-A4F4-D10190E66C14}">
      <dsp:nvSpPr>
        <dsp:cNvPr id="0" name=""/>
        <dsp:cNvSpPr/>
      </dsp:nvSpPr>
      <dsp:spPr>
        <a:xfrm>
          <a:off x="1283" y="0"/>
          <a:ext cx="3337470" cy="403542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/>
            <a:t>Board Composition</a:t>
          </a:r>
        </a:p>
      </dsp:txBody>
      <dsp:txXfrm>
        <a:off x="1283" y="0"/>
        <a:ext cx="3337470" cy="1210627"/>
      </dsp:txXfrm>
    </dsp:sp>
    <dsp:sp modelId="{F217E068-2943-4D59-847A-CD62189CD3A2}">
      <dsp:nvSpPr>
        <dsp:cNvPr id="0" name=""/>
        <dsp:cNvSpPr/>
      </dsp:nvSpPr>
      <dsp:spPr>
        <a:xfrm>
          <a:off x="335030" y="1211809"/>
          <a:ext cx="2669976" cy="121673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Board size</a:t>
          </a:r>
        </a:p>
      </dsp:txBody>
      <dsp:txXfrm>
        <a:off x="370667" y="1247446"/>
        <a:ext cx="2598702" cy="1145461"/>
      </dsp:txXfrm>
    </dsp:sp>
    <dsp:sp modelId="{217CABCF-0C7A-4260-A3B7-708EF93D0787}">
      <dsp:nvSpPr>
        <dsp:cNvPr id="0" name=""/>
        <dsp:cNvSpPr/>
      </dsp:nvSpPr>
      <dsp:spPr>
        <a:xfrm>
          <a:off x="335030" y="2615735"/>
          <a:ext cx="2669976" cy="1216735"/>
        </a:xfrm>
        <a:prstGeom prst="roundRect">
          <a:avLst>
            <a:gd name="adj" fmla="val 10000"/>
          </a:avLst>
        </a:prstGeom>
        <a:solidFill>
          <a:schemeClr val="accent2">
            <a:hueOff val="-277196"/>
            <a:satOff val="4586"/>
            <a:lumOff val="-18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Skill sets, experiences, backgrounds</a:t>
          </a:r>
        </a:p>
      </dsp:txBody>
      <dsp:txXfrm>
        <a:off x="370667" y="2651372"/>
        <a:ext cx="2598702" cy="1145461"/>
      </dsp:txXfrm>
    </dsp:sp>
    <dsp:sp modelId="{18FB702E-2D7D-4A87-9091-D838D2B8744D}">
      <dsp:nvSpPr>
        <dsp:cNvPr id="0" name=""/>
        <dsp:cNvSpPr/>
      </dsp:nvSpPr>
      <dsp:spPr>
        <a:xfrm>
          <a:off x="3589064" y="0"/>
          <a:ext cx="3337470" cy="403542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/>
            <a:t>Committee Structure</a:t>
          </a:r>
        </a:p>
      </dsp:txBody>
      <dsp:txXfrm>
        <a:off x="3589064" y="0"/>
        <a:ext cx="3337470" cy="1210627"/>
      </dsp:txXfrm>
    </dsp:sp>
    <dsp:sp modelId="{09425923-011A-46A9-880E-568F31631A2C}">
      <dsp:nvSpPr>
        <dsp:cNvPr id="0" name=""/>
        <dsp:cNvSpPr/>
      </dsp:nvSpPr>
      <dsp:spPr>
        <a:xfrm>
          <a:off x="3922811" y="1210972"/>
          <a:ext cx="2669976" cy="792799"/>
        </a:xfrm>
        <a:prstGeom prst="roundRect">
          <a:avLst>
            <a:gd name="adj" fmla="val 10000"/>
          </a:avLst>
        </a:prstGeom>
        <a:solidFill>
          <a:schemeClr val="accent2">
            <a:hueOff val="-554392"/>
            <a:satOff val="9171"/>
            <a:lumOff val="-366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What committees do we need?</a:t>
          </a:r>
        </a:p>
      </dsp:txBody>
      <dsp:txXfrm>
        <a:off x="3946031" y="1234192"/>
        <a:ext cx="2623536" cy="746359"/>
      </dsp:txXfrm>
    </dsp:sp>
    <dsp:sp modelId="{A148DBB7-913C-42AB-AE41-47F1F9524E09}">
      <dsp:nvSpPr>
        <dsp:cNvPr id="0" name=""/>
        <dsp:cNvSpPr/>
      </dsp:nvSpPr>
      <dsp:spPr>
        <a:xfrm>
          <a:off x="3922811" y="2125740"/>
          <a:ext cx="2669976" cy="792799"/>
        </a:xfrm>
        <a:prstGeom prst="roundRect">
          <a:avLst>
            <a:gd name="adj" fmla="val 10000"/>
          </a:avLst>
        </a:prstGeom>
        <a:solidFill>
          <a:schemeClr val="accent2">
            <a:hueOff val="-831588"/>
            <a:satOff val="13757"/>
            <a:lumOff val="-54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What do we discuss in executive session?</a:t>
          </a:r>
        </a:p>
      </dsp:txBody>
      <dsp:txXfrm>
        <a:off x="3946031" y="2148960"/>
        <a:ext cx="2623536" cy="746359"/>
      </dsp:txXfrm>
    </dsp:sp>
    <dsp:sp modelId="{34ACEE97-5639-48A0-B88F-893803364473}">
      <dsp:nvSpPr>
        <dsp:cNvPr id="0" name=""/>
        <dsp:cNvSpPr/>
      </dsp:nvSpPr>
      <dsp:spPr>
        <a:xfrm>
          <a:off x="3922811" y="3040509"/>
          <a:ext cx="2669976" cy="792799"/>
        </a:xfrm>
        <a:prstGeom prst="roundRect">
          <a:avLst>
            <a:gd name="adj" fmla="val 10000"/>
          </a:avLst>
        </a:prstGeom>
        <a:solidFill>
          <a:schemeClr val="accent2">
            <a:hueOff val="-1108784"/>
            <a:satOff val="18343"/>
            <a:lumOff val="-732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What staff should support?</a:t>
          </a:r>
        </a:p>
      </dsp:txBody>
      <dsp:txXfrm>
        <a:off x="3946031" y="3063729"/>
        <a:ext cx="2623536" cy="746359"/>
      </dsp:txXfrm>
    </dsp:sp>
    <dsp:sp modelId="{C086C269-2E06-439F-97F6-C23F9B532ADD}">
      <dsp:nvSpPr>
        <dsp:cNvPr id="0" name=""/>
        <dsp:cNvSpPr/>
      </dsp:nvSpPr>
      <dsp:spPr>
        <a:xfrm>
          <a:off x="7176845" y="0"/>
          <a:ext cx="3337470" cy="403542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/>
            <a:t>Priorities</a:t>
          </a:r>
        </a:p>
      </dsp:txBody>
      <dsp:txXfrm>
        <a:off x="7176845" y="0"/>
        <a:ext cx="3337470" cy="1210627"/>
      </dsp:txXfrm>
    </dsp:sp>
    <dsp:sp modelId="{5D7A1887-6D0A-456A-A77F-F764DBC1DC5C}">
      <dsp:nvSpPr>
        <dsp:cNvPr id="0" name=""/>
        <dsp:cNvSpPr/>
      </dsp:nvSpPr>
      <dsp:spPr>
        <a:xfrm>
          <a:off x="7510592" y="1211809"/>
          <a:ext cx="2669976" cy="1216735"/>
        </a:xfrm>
        <a:prstGeom prst="roundRect">
          <a:avLst>
            <a:gd name="adj" fmla="val 10000"/>
          </a:avLst>
        </a:prstGeom>
        <a:solidFill>
          <a:schemeClr val="accent2">
            <a:hueOff val="-1385979"/>
            <a:satOff val="22928"/>
            <a:lumOff val="-915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What are our priorities?</a:t>
          </a:r>
        </a:p>
      </dsp:txBody>
      <dsp:txXfrm>
        <a:off x="7546229" y="1247446"/>
        <a:ext cx="2598702" cy="1145461"/>
      </dsp:txXfrm>
    </dsp:sp>
    <dsp:sp modelId="{85637EB3-1DD5-4C05-8592-BD90B3C6B284}">
      <dsp:nvSpPr>
        <dsp:cNvPr id="0" name=""/>
        <dsp:cNvSpPr/>
      </dsp:nvSpPr>
      <dsp:spPr>
        <a:xfrm>
          <a:off x="7510592" y="2615735"/>
          <a:ext cx="2669976" cy="1216735"/>
        </a:xfrm>
        <a:prstGeom prst="roundRect">
          <a:avLst>
            <a:gd name="adj" fmla="val 10000"/>
          </a:avLst>
        </a:prstGeom>
        <a:solidFill>
          <a:schemeClr val="accent2">
            <a:hueOff val="-1663175"/>
            <a:satOff val="27514"/>
            <a:lumOff val="-1098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When do we need information from management?</a:t>
          </a:r>
        </a:p>
      </dsp:txBody>
      <dsp:txXfrm>
        <a:off x="7546229" y="2651372"/>
        <a:ext cx="2598702" cy="114546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388CCA-0EFE-4C77-A57A-FA9EF6914B60}">
      <dsp:nvSpPr>
        <dsp:cNvPr id="0" name=""/>
        <dsp:cNvSpPr/>
      </dsp:nvSpPr>
      <dsp:spPr>
        <a:xfrm>
          <a:off x="1389206" y="52"/>
          <a:ext cx="3666748" cy="877823"/>
        </a:xfrm>
        <a:prstGeom prst="roundRect">
          <a:avLst/>
        </a:prstGeom>
        <a:solidFill>
          <a:srgbClr val="C00000">
            <a:alpha val="7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baseline="0" dirty="0">
              <a:solidFill>
                <a:schemeClr val="bg1"/>
              </a:solidFill>
            </a:rPr>
            <a:t>Dominant Inner Circle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1432058" y="42904"/>
        <a:ext cx="3581044" cy="792119"/>
      </dsp:txXfrm>
    </dsp:sp>
    <dsp:sp modelId="{F6A8A632-6836-422A-AAEB-655D601F037A}">
      <dsp:nvSpPr>
        <dsp:cNvPr id="0" name=""/>
        <dsp:cNvSpPr/>
      </dsp:nvSpPr>
      <dsp:spPr>
        <a:xfrm>
          <a:off x="1389206" y="900710"/>
          <a:ext cx="3666748" cy="877823"/>
        </a:xfrm>
        <a:prstGeom prst="roundRect">
          <a:avLst/>
        </a:prstGeom>
        <a:solidFill>
          <a:srgbClr val="C00000">
            <a:alpha val="7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baseline="0" dirty="0">
              <a:solidFill>
                <a:schemeClr val="bg1"/>
              </a:solidFill>
            </a:rPr>
            <a:t>Individual Convictions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1432058" y="943562"/>
        <a:ext cx="3581044" cy="792119"/>
      </dsp:txXfrm>
    </dsp:sp>
    <dsp:sp modelId="{A0A498A9-24D3-4D24-AFB3-DC566310CA45}">
      <dsp:nvSpPr>
        <dsp:cNvPr id="0" name=""/>
        <dsp:cNvSpPr/>
      </dsp:nvSpPr>
      <dsp:spPr>
        <a:xfrm>
          <a:off x="1389206" y="1801368"/>
          <a:ext cx="3666748" cy="877823"/>
        </a:xfrm>
        <a:prstGeom prst="roundRect">
          <a:avLst/>
        </a:prstGeom>
        <a:solidFill>
          <a:srgbClr val="C00000">
            <a:alpha val="7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baseline="0" dirty="0">
              <a:solidFill>
                <a:schemeClr val="bg1"/>
              </a:solidFill>
            </a:rPr>
            <a:t>Closed-Minded Speakers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1432058" y="1844220"/>
        <a:ext cx="3581044" cy="792119"/>
      </dsp:txXfrm>
    </dsp:sp>
    <dsp:sp modelId="{2536D985-F65D-46DD-B2AD-9E49637BC339}">
      <dsp:nvSpPr>
        <dsp:cNvPr id="0" name=""/>
        <dsp:cNvSpPr/>
      </dsp:nvSpPr>
      <dsp:spPr>
        <a:xfrm>
          <a:off x="1389206" y="2702026"/>
          <a:ext cx="3670332" cy="877823"/>
        </a:xfrm>
        <a:prstGeom prst="roundRect">
          <a:avLst/>
        </a:prstGeom>
        <a:solidFill>
          <a:srgbClr val="C00000">
            <a:alpha val="7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baseline="0" dirty="0">
              <a:solidFill>
                <a:schemeClr val="bg1"/>
              </a:solidFill>
            </a:rPr>
            <a:t>Back-Channel Agitation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1432058" y="2744878"/>
        <a:ext cx="3584628" cy="792119"/>
      </dsp:txXfrm>
    </dsp:sp>
    <dsp:sp modelId="{6731CF0C-AE23-4C2D-A0F7-BB2BF77C5788}">
      <dsp:nvSpPr>
        <dsp:cNvPr id="0" name=""/>
        <dsp:cNvSpPr/>
      </dsp:nvSpPr>
      <dsp:spPr>
        <a:xfrm>
          <a:off x="1389206" y="3602684"/>
          <a:ext cx="3666737" cy="877823"/>
        </a:xfrm>
        <a:prstGeom prst="roundRect">
          <a:avLst/>
        </a:prstGeom>
        <a:solidFill>
          <a:srgbClr val="C00000">
            <a:alpha val="7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baseline="0" dirty="0">
              <a:solidFill>
                <a:srgbClr val="FFFFFF"/>
              </a:solidFill>
              <a:latin typeface="Century Gothic" panose="020F0302020204030204"/>
              <a:ea typeface="+mn-ea"/>
              <a:cs typeface="+mn-cs"/>
            </a:rPr>
            <a:t>Opacity</a:t>
          </a:r>
        </a:p>
      </dsp:txBody>
      <dsp:txXfrm>
        <a:off x="1432058" y="3645536"/>
        <a:ext cx="3581033" cy="79211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9CF991-7197-4247-9580-E0C80530C4C2}">
      <dsp:nvSpPr>
        <dsp:cNvPr id="0" name=""/>
        <dsp:cNvSpPr/>
      </dsp:nvSpPr>
      <dsp:spPr>
        <a:xfrm>
          <a:off x="1941342" y="45"/>
          <a:ext cx="3662313" cy="8743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/>
            <a:t>Distributed Influence</a:t>
          </a:r>
        </a:p>
      </dsp:txBody>
      <dsp:txXfrm>
        <a:off x="1984023" y="42726"/>
        <a:ext cx="3576951" cy="788963"/>
      </dsp:txXfrm>
    </dsp:sp>
    <dsp:sp modelId="{753DD782-6938-432B-84A3-EAB7874DC1BD}">
      <dsp:nvSpPr>
        <dsp:cNvPr id="0" name=""/>
        <dsp:cNvSpPr/>
      </dsp:nvSpPr>
      <dsp:spPr>
        <a:xfrm>
          <a:off x="1941342" y="901581"/>
          <a:ext cx="3662313" cy="8743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/>
            <a:t>Collective Wisdom</a:t>
          </a:r>
        </a:p>
      </dsp:txBody>
      <dsp:txXfrm>
        <a:off x="1984023" y="944262"/>
        <a:ext cx="3576951" cy="788963"/>
      </dsp:txXfrm>
    </dsp:sp>
    <dsp:sp modelId="{7FF0E2E2-D526-4C92-B5A5-D9EE459220F3}">
      <dsp:nvSpPr>
        <dsp:cNvPr id="0" name=""/>
        <dsp:cNvSpPr/>
      </dsp:nvSpPr>
      <dsp:spPr>
        <a:xfrm>
          <a:off x="1941342" y="1803117"/>
          <a:ext cx="3662313" cy="8743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/>
            <a:t>Open-Minded Listeners</a:t>
          </a:r>
        </a:p>
      </dsp:txBody>
      <dsp:txXfrm>
        <a:off x="1984023" y="1845798"/>
        <a:ext cx="3576951" cy="788963"/>
      </dsp:txXfrm>
    </dsp:sp>
    <dsp:sp modelId="{43F1F197-9E6A-4AC7-8861-961A55ED9671}">
      <dsp:nvSpPr>
        <dsp:cNvPr id="0" name=""/>
        <dsp:cNvSpPr/>
      </dsp:nvSpPr>
      <dsp:spPr>
        <a:xfrm>
          <a:off x="1941342" y="2704653"/>
          <a:ext cx="3662313" cy="8743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/>
            <a:t>Constructive Dissent</a:t>
          </a:r>
        </a:p>
      </dsp:txBody>
      <dsp:txXfrm>
        <a:off x="1984023" y="2747334"/>
        <a:ext cx="3576951" cy="788963"/>
      </dsp:txXfrm>
    </dsp:sp>
    <dsp:sp modelId="{6D1E8C9C-8C77-400D-B353-1432DEA03B1A}">
      <dsp:nvSpPr>
        <dsp:cNvPr id="0" name=""/>
        <dsp:cNvSpPr/>
      </dsp:nvSpPr>
      <dsp:spPr>
        <a:xfrm>
          <a:off x="1941342" y="3606189"/>
          <a:ext cx="3662311" cy="8743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/>
            <a:t>Transparency</a:t>
          </a:r>
        </a:p>
      </dsp:txBody>
      <dsp:txXfrm>
        <a:off x="1984023" y="3648870"/>
        <a:ext cx="3576949" cy="78896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9CF991-7197-4247-9580-E0C80530C4C2}">
      <dsp:nvSpPr>
        <dsp:cNvPr id="0" name=""/>
        <dsp:cNvSpPr/>
      </dsp:nvSpPr>
      <dsp:spPr>
        <a:xfrm>
          <a:off x="1941342" y="45"/>
          <a:ext cx="3662313" cy="8743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>
              <a:solidFill>
                <a:schemeClr val="bg1"/>
              </a:solidFill>
            </a:rPr>
            <a:t>Confidentiality</a:t>
          </a:r>
        </a:p>
      </dsp:txBody>
      <dsp:txXfrm>
        <a:off x="1984023" y="42726"/>
        <a:ext cx="3576951" cy="788963"/>
      </dsp:txXfrm>
    </dsp:sp>
    <dsp:sp modelId="{753DD782-6938-432B-84A3-EAB7874DC1BD}">
      <dsp:nvSpPr>
        <dsp:cNvPr id="0" name=""/>
        <dsp:cNvSpPr/>
      </dsp:nvSpPr>
      <dsp:spPr>
        <a:xfrm>
          <a:off x="1941342" y="901581"/>
          <a:ext cx="3662313" cy="8743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>
              <a:solidFill>
                <a:schemeClr val="bg1"/>
              </a:solidFill>
            </a:rPr>
            <a:t>Diligence</a:t>
          </a:r>
        </a:p>
      </dsp:txBody>
      <dsp:txXfrm>
        <a:off x="1984023" y="944262"/>
        <a:ext cx="3576951" cy="788963"/>
      </dsp:txXfrm>
    </dsp:sp>
    <dsp:sp modelId="{7FF0E2E2-D526-4C92-B5A5-D9EE459220F3}">
      <dsp:nvSpPr>
        <dsp:cNvPr id="0" name=""/>
        <dsp:cNvSpPr/>
      </dsp:nvSpPr>
      <dsp:spPr>
        <a:xfrm>
          <a:off x="1941342" y="1803117"/>
          <a:ext cx="3662313" cy="8743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>
              <a:solidFill>
                <a:schemeClr val="bg1"/>
              </a:solidFill>
            </a:rPr>
            <a:t>Respect and Trust</a:t>
          </a:r>
        </a:p>
      </dsp:txBody>
      <dsp:txXfrm>
        <a:off x="1984023" y="1845798"/>
        <a:ext cx="3576951" cy="788963"/>
      </dsp:txXfrm>
    </dsp:sp>
    <dsp:sp modelId="{43F1F197-9E6A-4AC7-8861-961A55ED9671}">
      <dsp:nvSpPr>
        <dsp:cNvPr id="0" name=""/>
        <dsp:cNvSpPr/>
      </dsp:nvSpPr>
      <dsp:spPr>
        <a:xfrm>
          <a:off x="1941342" y="2704653"/>
          <a:ext cx="3662313" cy="8743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>
              <a:solidFill>
                <a:schemeClr val="bg1"/>
              </a:solidFill>
            </a:rPr>
            <a:t>Clear Expectations</a:t>
          </a:r>
        </a:p>
      </dsp:txBody>
      <dsp:txXfrm>
        <a:off x="1984023" y="2747334"/>
        <a:ext cx="3576951" cy="788963"/>
      </dsp:txXfrm>
    </dsp:sp>
    <dsp:sp modelId="{6D1E8C9C-8C77-400D-B353-1432DEA03B1A}">
      <dsp:nvSpPr>
        <dsp:cNvPr id="0" name=""/>
        <dsp:cNvSpPr/>
      </dsp:nvSpPr>
      <dsp:spPr>
        <a:xfrm>
          <a:off x="1941342" y="3606189"/>
          <a:ext cx="3662311" cy="8743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>
              <a:solidFill>
                <a:schemeClr val="bg1"/>
              </a:solidFill>
            </a:rPr>
            <a:t>Mutual Accountability</a:t>
          </a:r>
        </a:p>
      </dsp:txBody>
      <dsp:txXfrm>
        <a:off x="1984023" y="3648870"/>
        <a:ext cx="3576949" cy="78896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388CCA-0EFE-4C77-A57A-FA9EF6914B60}">
      <dsp:nvSpPr>
        <dsp:cNvPr id="0" name=""/>
        <dsp:cNvSpPr/>
      </dsp:nvSpPr>
      <dsp:spPr>
        <a:xfrm>
          <a:off x="1389206" y="52"/>
          <a:ext cx="3670332" cy="877823"/>
        </a:xfrm>
        <a:prstGeom prst="roundRect">
          <a:avLst/>
        </a:prstGeom>
        <a:solidFill>
          <a:srgbClr val="C00000">
            <a:alpha val="7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FFFFFF"/>
              </a:solidFill>
              <a:latin typeface="Century Gothic" panose="020F0302020204030204"/>
              <a:ea typeface="+mn-ea"/>
              <a:cs typeface="+mn-cs"/>
            </a:rPr>
            <a:t>Seepage</a:t>
          </a:r>
        </a:p>
      </dsp:txBody>
      <dsp:txXfrm>
        <a:off x="1432058" y="42904"/>
        <a:ext cx="3584628" cy="792119"/>
      </dsp:txXfrm>
    </dsp:sp>
    <dsp:sp modelId="{F6A8A632-6836-422A-AAEB-655D601F037A}">
      <dsp:nvSpPr>
        <dsp:cNvPr id="0" name=""/>
        <dsp:cNvSpPr/>
      </dsp:nvSpPr>
      <dsp:spPr>
        <a:xfrm>
          <a:off x="1389206" y="900710"/>
          <a:ext cx="3670332" cy="877823"/>
        </a:xfrm>
        <a:prstGeom prst="roundRect">
          <a:avLst/>
        </a:prstGeom>
        <a:solidFill>
          <a:srgbClr val="C00000">
            <a:alpha val="7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FFFFFF"/>
              </a:solidFill>
              <a:latin typeface="Century Gothic" panose="020F0302020204030204"/>
              <a:ea typeface="+mn-ea"/>
              <a:cs typeface="+mn-cs"/>
            </a:rPr>
            <a:t>Disengagement</a:t>
          </a:r>
        </a:p>
      </dsp:txBody>
      <dsp:txXfrm>
        <a:off x="1432058" y="943562"/>
        <a:ext cx="3584628" cy="792119"/>
      </dsp:txXfrm>
    </dsp:sp>
    <dsp:sp modelId="{A0A498A9-24D3-4D24-AFB3-DC566310CA45}">
      <dsp:nvSpPr>
        <dsp:cNvPr id="0" name=""/>
        <dsp:cNvSpPr/>
      </dsp:nvSpPr>
      <dsp:spPr>
        <a:xfrm>
          <a:off x="1389206" y="1801368"/>
          <a:ext cx="3670332" cy="877823"/>
        </a:xfrm>
        <a:prstGeom prst="roundRect">
          <a:avLst/>
        </a:prstGeom>
        <a:solidFill>
          <a:srgbClr val="C00000">
            <a:alpha val="7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Disregard </a:t>
          </a:r>
          <a:r>
            <a:rPr lang="en-US" sz="2400" kern="1200" dirty="0">
              <a:solidFill>
                <a:schemeClr val="bg1"/>
              </a:solidFill>
              <a:latin typeface="Century Gothic" panose="020F0302020204030204"/>
              <a:ea typeface="+mn-ea"/>
              <a:cs typeface="+mn-cs"/>
            </a:rPr>
            <a:t>and</a:t>
          </a:r>
          <a:r>
            <a:rPr lang="en-US" sz="2400" kern="1200" dirty="0">
              <a:solidFill>
                <a:schemeClr val="bg1"/>
              </a:solidFill>
            </a:rPr>
            <a:t> Distrust</a:t>
          </a:r>
        </a:p>
      </dsp:txBody>
      <dsp:txXfrm>
        <a:off x="1432058" y="1844220"/>
        <a:ext cx="3584628" cy="792119"/>
      </dsp:txXfrm>
    </dsp:sp>
    <dsp:sp modelId="{2536D985-F65D-46DD-B2AD-9E49637BC339}">
      <dsp:nvSpPr>
        <dsp:cNvPr id="0" name=""/>
        <dsp:cNvSpPr/>
      </dsp:nvSpPr>
      <dsp:spPr>
        <a:xfrm>
          <a:off x="1389206" y="2702026"/>
          <a:ext cx="3670332" cy="877823"/>
        </a:xfrm>
        <a:prstGeom prst="roundRect">
          <a:avLst/>
        </a:prstGeom>
        <a:solidFill>
          <a:srgbClr val="C00000">
            <a:alpha val="7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Ambiguous Expectations</a:t>
          </a:r>
        </a:p>
      </dsp:txBody>
      <dsp:txXfrm>
        <a:off x="1432058" y="2744878"/>
        <a:ext cx="3584628" cy="792119"/>
      </dsp:txXfrm>
    </dsp:sp>
    <dsp:sp modelId="{6731CF0C-AE23-4C2D-A0F7-BB2BF77C5788}">
      <dsp:nvSpPr>
        <dsp:cNvPr id="0" name=""/>
        <dsp:cNvSpPr/>
      </dsp:nvSpPr>
      <dsp:spPr>
        <a:xfrm>
          <a:off x="1389206" y="3602684"/>
          <a:ext cx="3666737" cy="877823"/>
        </a:xfrm>
        <a:prstGeom prst="roundRect">
          <a:avLst/>
        </a:prstGeom>
        <a:solidFill>
          <a:srgbClr val="C00000">
            <a:alpha val="7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FFFFFF"/>
              </a:solidFill>
              <a:latin typeface="Century Gothic" panose="020F0302020204030204"/>
              <a:ea typeface="+mn-ea"/>
              <a:cs typeface="+mn-cs"/>
            </a:rPr>
            <a:t>Collective</a:t>
          </a:r>
          <a:r>
            <a:rPr lang="en-US" sz="2400" kern="1200" dirty="0">
              <a:solidFill>
                <a:schemeClr val="bg1">
                  <a:alpha val="67000"/>
                </a:schemeClr>
              </a:solidFill>
            </a:rPr>
            <a:t> </a:t>
          </a:r>
          <a:r>
            <a:rPr lang="en-US" sz="2400" kern="1200" dirty="0">
              <a:solidFill>
                <a:srgbClr val="FFFFFF"/>
              </a:solidFill>
              <a:latin typeface="Century Gothic" panose="020F0302020204030204"/>
              <a:ea typeface="+mn-ea"/>
              <a:cs typeface="+mn-cs"/>
            </a:rPr>
            <a:t>Immunity</a:t>
          </a:r>
        </a:p>
      </dsp:txBody>
      <dsp:txXfrm>
        <a:off x="1432058" y="3645536"/>
        <a:ext cx="3581033" cy="7921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CB75C5B-1F7B-B649-9D90-AAD8EB591B00}" type="datetimeFigureOut">
              <a:rPr lang="en-US" smtClean="0"/>
              <a:t>8/5/26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25BE96BD-CF59-AD4F-AF70-0090B485F1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588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0F8BD-EA3D-83EE-E9D5-C99E7516C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4DC24F-55AD-BF49-4D98-B87ABF0A01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813D1B-610D-0040-1E1F-0B23F75371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1D8B06-5C22-CB57-7F64-A3C97BCE08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E96BD-CF59-AD4F-AF70-0090B485F18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592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Boards should be intentional about how they govern, not just what they govern. Governance quality depends on both focus and process.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E96BD-CF59-AD4F-AF70-0090B485F18C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2574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board’s role is oversight, judgment, and stewardship—not operational management.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E96BD-CF59-AD4F-AF70-0090B485F18C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1857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Trustees should not act as delegates for outside groups or interests. Their loyalty belongs to the institution.</a:t>
            </a:r>
          </a:p>
          <a:p>
            <a:br>
              <a:rPr lang="en-US" dirty="0"/>
            </a:b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Trustees should not act as delegates for outside groups or interests. Their loyalty belongs to the institution.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E96BD-CF59-AD4F-AF70-0090B485F18C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8184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Because trustees sit at the top of the governance structure, they must model the ethical standards they expect throughout the institution.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E96BD-CF59-AD4F-AF70-0090B485F18C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1707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Good governance depends on both a strong board and effective trustees. The institution benefits when responsibilities are clear and exercised well.</a:t>
            </a:r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E96BD-CF59-AD4F-AF70-0090B485F18C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4599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E96BD-CF59-AD4F-AF70-0090B485F18C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6372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E96BD-CF59-AD4F-AF70-0090B485F18C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5967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E96BD-CF59-AD4F-AF70-0090B485F18C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4792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E96BD-CF59-AD4F-AF70-0090B485F18C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32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E96BD-CF59-AD4F-AF70-0090B485F18C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7741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E96BD-CF59-AD4F-AF70-0090B485F18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214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E96BD-CF59-AD4F-AF70-0090B485F18C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8456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E96BD-CF59-AD4F-AF70-0090B485F18C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9439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E96BD-CF59-AD4F-AF70-0090B485F18C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763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E96BD-CF59-AD4F-AF70-0090B485F18C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2056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E96BD-CF59-AD4F-AF70-0090B485F18C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4755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E96BD-CF59-AD4F-AF70-0090B485F18C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6749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E96BD-CF59-AD4F-AF70-0090B485F18C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214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E96BD-CF59-AD4F-AF70-0090B485F18C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2356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E96BD-CF59-AD4F-AF70-0090B485F18C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3569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E96BD-CF59-AD4F-AF70-0090B485F18C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3631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Strong governance depends not only on structure, but on judgment. Effective boards align who serves, what they focus on, and how they work together.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E96BD-CF59-AD4F-AF70-0090B485F18C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9320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board governs at the institutional level and is responsible for ensuring the institution remains mission-centered and strategically directed.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E96BD-CF59-AD4F-AF70-0090B485F18C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69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212D-93F9-456B-B284-C9D76FAC1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A3D17A-8232-84A9-155D-1E3C69F642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659CEB-EE98-2E14-8912-22B02C83CB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core responsibilities reflect the board’s institutionwide fiduciary and strategic role. They span mission, leadership, finance, educational quality, and institutional values.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F49F24-7358-7D0B-0A96-12850B4EDA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E96BD-CF59-AD4F-AF70-0090B485F18C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799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C5045-850E-59DD-7E9F-9310721A46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51D140-4200-1B6E-0EF1-C220DD68BE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02847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825E2-0C7D-A16E-A3B7-5AE54CA8D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EACAF46-26E8-176F-9E23-95CBD18701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292022"/>
            <a:ext cx="2209800" cy="180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5"/>
                </a:solidFill>
              </a:defRPr>
            </a:lvl1pPr>
          </a:lstStyle>
          <a:p>
            <a:fld id="{4382DD91-D356-0142-94A8-B671B5740A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560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Purp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825E2-0C7D-A16E-A3B7-5AE54CA8D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886215-12C8-D0CA-5942-8A089F352E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292022"/>
            <a:ext cx="2209800" cy="180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5"/>
                </a:solidFill>
              </a:defRPr>
            </a:lvl1pPr>
          </a:lstStyle>
          <a:p>
            <a:fld id="{4382DD91-D356-0142-94A8-B671B5740A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440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White_Partner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C5045-850E-59DD-7E9F-9310721A46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51D140-4200-1B6E-0EF1-C220DD68BE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4" name="Picture 3" descr="A purple number on a black background&#10;&#10;Description automatically generated">
            <a:extLst>
              <a:ext uri="{FF2B5EF4-FFF2-40B4-BE49-F238E27FC236}">
                <a16:creationId xmlns:a16="http://schemas.microsoft.com/office/drawing/2014/main" id="{126C6D75-F31A-4957-A8CC-DD9F13FAFBB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12075" y="5785064"/>
            <a:ext cx="3179805" cy="567823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598339A-8689-313C-853A-6E091D53A4A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75241" y="5735637"/>
            <a:ext cx="2598737" cy="6159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4028414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Purp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C5045-850E-59DD-7E9F-9310721A46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51D140-4200-1B6E-0EF1-C220DD68BE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02608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B Quick Tak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C5045-850E-59DD-7E9F-9310721A46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57293" y="981076"/>
            <a:ext cx="3200400" cy="3981449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[Insert Title Here]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51D140-4200-1B6E-0EF1-C220DD68BE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57293" y="4962524"/>
            <a:ext cx="3200400" cy="727915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An AGB Quick Take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9708A06-DBB8-83E0-DEF8-DCEE7B3137C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88093" y="981076"/>
            <a:ext cx="3200400" cy="3981449"/>
          </a:xfrm>
        </p:spPr>
        <p:txBody>
          <a:bodyPr>
            <a:normAutofit/>
          </a:bodyPr>
          <a:lstStyle>
            <a:lvl1pPr marL="0" indent="0">
              <a:buNone/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[Insert picture/ headshot here]</a:t>
            </a:r>
          </a:p>
        </p:txBody>
      </p:sp>
    </p:spTree>
    <p:extLst>
      <p:ext uri="{BB962C8B-B14F-4D97-AF65-F5344CB8AC3E}">
        <p14:creationId xmlns:p14="http://schemas.microsoft.com/office/powerpoint/2010/main" val="1178679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Purple_Partner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C5045-850E-59DD-7E9F-9310721A46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51D140-4200-1B6E-0EF1-C220DD68BE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4223A7-2694-C5B5-5E01-FECFDEB2D0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912075" y="5785064"/>
            <a:ext cx="3179805" cy="567822"/>
          </a:xfrm>
          <a:prstGeom prst="rect">
            <a:avLst/>
          </a:prstGeom>
        </p:spPr>
      </p:pic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B0269248-2E37-7DD6-84A2-41956C07CA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75241" y="5735637"/>
            <a:ext cx="2598737" cy="6159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674445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51D0F-929E-7DA4-06B2-E0E65226F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D917C1-46D0-4761-EBA0-7BAD08CB8A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98609D-AB22-1FFE-1544-D56D594246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292022"/>
            <a:ext cx="2209800" cy="180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5"/>
                </a:solidFill>
              </a:defRPr>
            </a:lvl1pPr>
          </a:lstStyle>
          <a:p>
            <a:fld id="{4382DD91-D356-0142-94A8-B671B5740A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635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Purp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51D0F-929E-7DA4-06B2-E0E65226F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D917C1-46D0-4761-EBA0-7BAD08CB8A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E7C3A6D-4C22-F9CE-E46E-0D8A5094A2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292022"/>
            <a:ext cx="2209800" cy="180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5"/>
                </a:solidFill>
              </a:defRPr>
            </a:lvl1pPr>
          </a:lstStyle>
          <a:p>
            <a:fld id="{4382DD91-D356-0142-94A8-B671B5740A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740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Divider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66C4A-82BD-05E3-44A8-CA9CA8B5D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02"/>
            <a:ext cx="10515600" cy="2066410"/>
          </a:xfrm>
        </p:spPr>
        <p:txBody>
          <a:bodyPr anchor="b">
            <a:normAutofit/>
          </a:bodyPr>
          <a:lstStyle>
            <a:lvl1pPr>
              <a:defRPr sz="4800"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B7A31B-BDE0-D6A1-052F-95CBE1D08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429000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699D3EA-C139-2CBA-284A-61AEE2BC14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292022"/>
            <a:ext cx="2209800" cy="180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5"/>
                </a:solidFill>
              </a:defRPr>
            </a:lvl1pPr>
          </a:lstStyle>
          <a:p>
            <a:fld id="{4382DD91-D356-0142-94A8-B671B5740A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108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Divider Purp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66C4A-82BD-05E3-44A8-CA9CA8B5D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02"/>
            <a:ext cx="10515600" cy="2066410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B7A31B-BDE0-D6A1-052F-95CBE1D08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429000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6416F-FDCB-E42E-D7F7-75663EF6E9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292022"/>
            <a:ext cx="2209800" cy="180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5"/>
                </a:solidFill>
              </a:defRPr>
            </a:lvl1pPr>
          </a:lstStyle>
          <a:p>
            <a:fld id="{4382DD91-D356-0142-94A8-B671B5740A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995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4EDC14-7C29-9814-211B-F05D1E1F6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B48519-076F-9775-5157-970225BA32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35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156D62-C52E-1814-3A61-98DECC4926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292022"/>
            <a:ext cx="2209800" cy="180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5"/>
                </a:solidFill>
              </a:defRPr>
            </a:lvl1pPr>
          </a:lstStyle>
          <a:p>
            <a:fld id="{4382DD91-D356-0142-94A8-B671B5740A4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BF98554-C70B-9EDA-C572-8EF0D21800C5}"/>
              </a:ext>
            </a:extLst>
          </p:cNvPr>
          <p:cNvSpPr txBox="1">
            <a:spLocks/>
          </p:cNvSpPr>
          <p:nvPr userDrawn="1"/>
        </p:nvSpPr>
        <p:spPr>
          <a:xfrm>
            <a:off x="838200" y="6451047"/>
            <a:ext cx="2312504" cy="180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00" dirty="0"/>
              <a:t>© AGB 2026</a:t>
            </a:r>
          </a:p>
        </p:txBody>
      </p:sp>
    </p:spTree>
    <p:extLst>
      <p:ext uri="{BB962C8B-B14F-4D97-AF65-F5344CB8AC3E}">
        <p14:creationId xmlns:p14="http://schemas.microsoft.com/office/powerpoint/2010/main" val="2575339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49" r:id="rId3"/>
    <p:sldLayoutId id="2147483667" r:id="rId4"/>
    <p:sldLayoutId id="2147483665" r:id="rId5"/>
    <p:sldLayoutId id="2147483650" r:id="rId6"/>
    <p:sldLayoutId id="2147483661" r:id="rId7"/>
    <p:sldLayoutId id="2147483662" r:id="rId8"/>
    <p:sldLayoutId id="2147483651" r:id="rId9"/>
    <p:sldLayoutId id="2147483654" r:id="rId10"/>
    <p:sldLayoutId id="214748366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20.sv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20.sv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A5410-63CE-B24E-ED86-0B8A89FAE0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013" y="2590014"/>
            <a:ext cx="11173905" cy="1677971"/>
          </a:xfrm>
        </p:spPr>
        <p:txBody>
          <a:bodyPr/>
          <a:lstStyle/>
          <a:p>
            <a:r>
              <a:rPr lang="en-US" dirty="0"/>
              <a:t>About AGB: Vision, Mission, Values, Membership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7E496B7-E59A-9035-06BC-7D2FAA95E65B}"/>
              </a:ext>
            </a:extLst>
          </p:cNvPr>
          <p:cNvSpPr txBox="1">
            <a:spLocks/>
          </p:cNvSpPr>
          <p:nvPr/>
        </p:nvSpPr>
        <p:spPr>
          <a:xfrm>
            <a:off x="7326197" y="197963"/>
            <a:ext cx="4865803" cy="1677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b="0" dirty="0">
                <a:solidFill>
                  <a:schemeClr val="accent4"/>
                </a:solidFill>
              </a:rPr>
              <a:t>~</a:t>
            </a:r>
            <a:r>
              <a:rPr lang="en-US" sz="1400" dirty="0">
                <a:solidFill>
                  <a:schemeClr val="accent4"/>
                </a:solidFill>
              </a:rPr>
              <a:t>DELETE THIS BOX BEFORE USING~</a:t>
            </a:r>
          </a:p>
          <a:p>
            <a:r>
              <a:rPr lang="en-US" sz="1400" dirty="0">
                <a:solidFill>
                  <a:schemeClr val="accent4"/>
                </a:solidFill>
              </a:rPr>
              <a:t>This collection of slides can be used to augment a wide variety of presentations on AGB and governance.</a:t>
            </a:r>
          </a:p>
          <a:p>
            <a:endParaRPr lang="en-US" sz="1400" dirty="0">
              <a:solidFill>
                <a:schemeClr val="accent4"/>
              </a:solidFill>
            </a:endParaRPr>
          </a:p>
          <a:p>
            <a:r>
              <a:rPr lang="en-US" sz="1400" dirty="0">
                <a:solidFill>
                  <a:schemeClr val="accent4"/>
                </a:solidFill>
              </a:rPr>
              <a:t> It is not meant to be a single presentation. You can copy/paste any of these slides into your own presentation.</a:t>
            </a:r>
          </a:p>
        </p:txBody>
      </p:sp>
    </p:spTree>
    <p:extLst>
      <p:ext uri="{BB962C8B-B14F-4D97-AF65-F5344CB8AC3E}">
        <p14:creationId xmlns:p14="http://schemas.microsoft.com/office/powerpoint/2010/main" val="3208194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2C1BD-97A1-890D-6DBD-1153D472B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Strategic Issue #1</a:t>
            </a:r>
            <a:br>
              <a:rPr lang="en-US" dirty="0"/>
            </a:br>
            <a:r>
              <a:rPr lang="en-US" dirty="0"/>
              <a:t>Reaffirming boards’ roles and responsibilities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D3D2858-F6B0-0F1E-E496-01514E8E8E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0874"/>
            <a:ext cx="10515600" cy="443345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Effective governance depends on boards exercising independent, mission-focused leadership while protecting institutional autonomy.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What This Means for Boards</a:t>
            </a:r>
          </a:p>
          <a:p>
            <a:pPr lvl="0"/>
            <a:r>
              <a:rPr lang="en-US" dirty="0"/>
              <a:t>Focus on long-term strategy and fiduciary oversight. </a:t>
            </a:r>
          </a:p>
          <a:p>
            <a:pPr lvl="0"/>
            <a:r>
              <a:rPr lang="en-US" dirty="0"/>
              <a:t>Safeguard institutional autonomy and academic freedom. </a:t>
            </a:r>
          </a:p>
          <a:p>
            <a:pPr lvl="0"/>
            <a:r>
              <a:rPr lang="en-US" dirty="0"/>
              <a:t>Maintain clear boundaries between governance and management. </a:t>
            </a:r>
          </a:p>
          <a:p>
            <a:pPr lvl="0"/>
            <a:r>
              <a:rPr lang="en-US" dirty="0"/>
              <a:t>Invest in board education, assessment, and continuous improvement.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Questions to Consider</a:t>
            </a:r>
          </a:p>
          <a:p>
            <a:pPr lvl="0"/>
            <a:r>
              <a:rPr lang="en-US" dirty="0"/>
              <a:t>Are we spending enough time on the issues only the board can address? </a:t>
            </a:r>
          </a:p>
          <a:p>
            <a:pPr lvl="0"/>
            <a:r>
              <a:rPr lang="en-US" dirty="0"/>
              <a:t>How do we strengthen board effectiveness in today's environment? </a:t>
            </a:r>
          </a:p>
          <a:p>
            <a:pPr lvl="0"/>
            <a:r>
              <a:rPr lang="en-US" dirty="0"/>
              <a:t>Are we protecting our institution's ability to fulfill its mission?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5E1DA9-81DA-3EA3-2154-553FBA1D73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3810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613C10-D9FF-2B3D-2F9A-A4D7E9109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EB659-D9DF-3856-73F4-BFEE220E4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520055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Strategic Issue #2</a:t>
            </a:r>
            <a:br>
              <a:rPr lang="en-US" dirty="0"/>
            </a:br>
            <a:r>
              <a:rPr lang="en-US" dirty="0"/>
              <a:t>Developing and supporting higher education leaders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018843D-CF15-3F7F-4EC0-1C69FBF6A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7858"/>
            <a:ext cx="10515600" cy="443345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Strong institutions require strong leadership, and boards play the central role in selecting, supporting, and evaluating presidents and other senior leaders.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What This Means for Boards</a:t>
            </a:r>
          </a:p>
          <a:p>
            <a:pPr lvl="0"/>
            <a:r>
              <a:rPr lang="en-US" dirty="0"/>
              <a:t>Build a strong partnership between the board and president. </a:t>
            </a:r>
          </a:p>
          <a:p>
            <a:pPr lvl="0"/>
            <a:r>
              <a:rPr lang="en-US" dirty="0"/>
              <a:t>Plan proactively for presidential and board leadership transitions. </a:t>
            </a:r>
          </a:p>
          <a:p>
            <a:pPr lvl="0"/>
            <a:r>
              <a:rPr lang="en-US" dirty="0"/>
              <a:t>Support leadership development throughout the institution. </a:t>
            </a:r>
          </a:p>
          <a:p>
            <a:pPr lvl="0"/>
            <a:r>
              <a:rPr lang="en-US" dirty="0"/>
              <a:t>Create conditions that enable leaders to succeed.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Questions to Consider</a:t>
            </a:r>
          </a:p>
          <a:p>
            <a:pPr lvl="0"/>
            <a:r>
              <a:rPr lang="en-US" dirty="0"/>
              <a:t>How prepared are we for our next leadership transition? </a:t>
            </a:r>
          </a:p>
          <a:p>
            <a:pPr lvl="0"/>
            <a:r>
              <a:rPr lang="en-US" dirty="0"/>
              <a:t>Are we providing our president with the support needed to succeed? </a:t>
            </a:r>
          </a:p>
          <a:p>
            <a:pPr lvl="0"/>
            <a:r>
              <a:rPr lang="en-US" dirty="0"/>
              <a:t>Does our institution have a strong pipeline of future leaders?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D49F8F-B02C-D601-A4CE-54C273EA7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619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6CB4C-C922-D1E3-2213-0B08E259D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E6419-ED49-D163-73BB-2AAB1888A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520055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Strategic Issue #3</a:t>
            </a:r>
            <a:br>
              <a:rPr lang="en-US" dirty="0"/>
            </a:br>
            <a:r>
              <a:rPr lang="en-US" dirty="0"/>
              <a:t>Improving student access and success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212FE96-6C51-C9F9-7314-5500A2178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7858"/>
            <a:ext cx="10515600" cy="443345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Student success should remain at the center of every board's strategic oversight and decision-making.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What This Means for Boards</a:t>
            </a:r>
          </a:p>
          <a:p>
            <a:pPr lvl="0"/>
            <a:r>
              <a:rPr lang="en-US" dirty="0"/>
              <a:t>Monitor enrollment, retention, completion, and student outcomes. </a:t>
            </a:r>
          </a:p>
          <a:p>
            <a:pPr lvl="0"/>
            <a:r>
              <a:rPr lang="en-US" dirty="0"/>
              <a:t>Promote affordability and broaden educational access. </a:t>
            </a:r>
          </a:p>
          <a:p>
            <a:pPr lvl="0"/>
            <a:r>
              <a:rPr lang="en-US" dirty="0"/>
              <a:t>Ensure academic offerings meet evolving learner and workforce needs. </a:t>
            </a:r>
          </a:p>
          <a:p>
            <a:pPr lvl="0"/>
            <a:r>
              <a:rPr lang="en-US" dirty="0"/>
              <a:t>Use data to evaluate institutional performance and impact.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Questions to Consider</a:t>
            </a:r>
          </a:p>
          <a:p>
            <a:pPr lvl="0"/>
            <a:r>
              <a:rPr lang="en-US" dirty="0"/>
              <a:t>How are we measuring student success? </a:t>
            </a:r>
          </a:p>
          <a:p>
            <a:pPr lvl="0"/>
            <a:r>
              <a:rPr lang="en-US" dirty="0"/>
              <a:t>Are our strategic decisions improving outcomes for current and future students? </a:t>
            </a:r>
          </a:p>
          <a:p>
            <a:pPr lvl="0"/>
            <a:r>
              <a:rPr lang="en-US" dirty="0"/>
              <a:t>How are we demonstrating the value of a college education?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EEFD48-A1CA-C1C6-EB87-1CC544CE2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308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B9FF8D-8CE5-4390-45C8-71A50D997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EF232-ECDE-4A3B-1491-81D6F4BCB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520055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Strategic Issue #4</a:t>
            </a:r>
            <a:br>
              <a:rPr lang="en-US" dirty="0"/>
            </a:br>
            <a:r>
              <a:rPr lang="en-US" dirty="0"/>
              <a:t>Ensuring institutional vitality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AE6D411-E2E9-D4D1-2FF0-E202B055A2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7858"/>
            <a:ext cx="10515600" cy="443345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Boards must help their institutions adapt to changing demographics, financial pressures, technology, and an evolving higher education landscape.</a:t>
            </a: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What This Means for Boards</a:t>
            </a:r>
          </a:p>
          <a:p>
            <a:pPr lvl="0"/>
            <a:r>
              <a:rPr lang="en-US" dirty="0"/>
              <a:t>Strengthen long-term financial sustainability. </a:t>
            </a:r>
          </a:p>
          <a:p>
            <a:pPr lvl="0"/>
            <a:r>
              <a:rPr lang="en-US" dirty="0"/>
              <a:t>Encourage innovation while remaining grounded in mission. </a:t>
            </a:r>
          </a:p>
          <a:p>
            <a:pPr lvl="0"/>
            <a:r>
              <a:rPr lang="en-US" dirty="0"/>
              <a:t>Evaluate strategic partnerships and new opportunities. </a:t>
            </a:r>
          </a:p>
          <a:p>
            <a:pPr lvl="0"/>
            <a:r>
              <a:rPr lang="en-US" dirty="0"/>
              <a:t>Understand the opportunities and risks of emerging technologies, including AI.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Questions to Consider</a:t>
            </a:r>
          </a:p>
          <a:p>
            <a:pPr lvl="0"/>
            <a:r>
              <a:rPr lang="en-US" dirty="0"/>
              <a:t>Is our institution positioned to thrive over the next decade? </a:t>
            </a:r>
          </a:p>
          <a:p>
            <a:pPr lvl="0"/>
            <a:r>
              <a:rPr lang="en-US" dirty="0"/>
              <a:t>Where should we innovate—and where should we remain disciplined? </a:t>
            </a:r>
          </a:p>
          <a:p>
            <a:pPr lvl="0"/>
            <a:r>
              <a:rPr lang="en-US" dirty="0"/>
              <a:t>Are we making decisions that strengthen long-term resilience?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4AD179-0CC3-4530-5342-315087DC5F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8616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A81B4-5FD2-8479-67F9-7DF34F66F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77094-78D5-A740-A1C7-2718CB59C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520055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Strategic Issue #5</a:t>
            </a:r>
            <a:br>
              <a:rPr lang="en-US" dirty="0"/>
            </a:br>
            <a:r>
              <a:rPr lang="en-US" dirty="0"/>
              <a:t>Renewing higher education’s purpose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03D0D9D-AD55-5056-D04C-322DB3835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7858"/>
            <a:ext cx="10515600" cy="443345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Governing boards have an important role in strengthening public confidence and reaffirming higher education's value to society.</a:t>
            </a: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What This Means for Boards</a:t>
            </a:r>
          </a:p>
          <a:p>
            <a:pPr lvl="0"/>
            <a:r>
              <a:rPr lang="en-US" dirty="0"/>
              <a:t>Champion the institution's mission and public purpose. </a:t>
            </a:r>
          </a:p>
          <a:p>
            <a:pPr lvl="0"/>
            <a:r>
              <a:rPr lang="en-US" dirty="0"/>
              <a:t>Communicate the value and impact of higher education. </a:t>
            </a:r>
          </a:p>
          <a:p>
            <a:pPr lvl="0"/>
            <a:r>
              <a:rPr lang="en-US" dirty="0"/>
              <a:t>Foster transparency, accountability, and ethical leadership. </a:t>
            </a:r>
          </a:p>
          <a:p>
            <a:pPr lvl="0"/>
            <a:r>
              <a:rPr lang="en-US" dirty="0"/>
              <a:t>Help build public trust through effective governance.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Questions to Consider</a:t>
            </a:r>
          </a:p>
          <a:p>
            <a:pPr lvl="0"/>
            <a:r>
              <a:rPr lang="en-US" dirty="0"/>
              <a:t>How are we demonstrating our institution's value to our communities? </a:t>
            </a:r>
          </a:p>
          <a:p>
            <a:pPr lvl="0"/>
            <a:r>
              <a:rPr lang="en-US" dirty="0"/>
              <a:t>Are we reinforcing trust through our actions and decisions? </a:t>
            </a:r>
          </a:p>
          <a:p>
            <a:pPr lvl="0"/>
            <a:r>
              <a:rPr lang="en-US" dirty="0"/>
              <a:t>How does our governance reflect our mission and values?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80AD3A-F938-F732-BEB7-91D0DAD51C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2151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ECC3281-1095-A1A8-E087-C5DF7E11E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Board Structure, Culture, and Related Topics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2F2950-2090-AD80-7671-27C3193596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0683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F991652C-342F-238A-3798-5B1C575EBA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8026739"/>
              </p:ext>
            </p:extLst>
          </p:nvPr>
        </p:nvGraphicFramePr>
        <p:xfrm>
          <a:off x="-95793" y="1606021"/>
          <a:ext cx="11633370" cy="4507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15C789E-728E-C7BD-3651-75794E49B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343" y="183696"/>
            <a:ext cx="11301790" cy="1325563"/>
          </a:xfrm>
        </p:spPr>
        <p:txBody>
          <a:bodyPr>
            <a:normAutofit/>
          </a:bodyPr>
          <a:lstStyle/>
          <a:p>
            <a:r>
              <a:rPr lang="en-US" dirty="0"/>
              <a:t>Distinctions between corporate and </a:t>
            </a:r>
            <a:br>
              <a:rPr lang="en-US" dirty="0"/>
            </a:br>
            <a:r>
              <a:rPr lang="en-US" dirty="0"/>
              <a:t>higher education boards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0301F8-9646-7087-E4FA-5A84431DA5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6448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B1235-AD93-F164-8FCC-BB734FF81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Good Governance Requires</a:t>
            </a:r>
            <a:br>
              <a:rPr lang="en-US" dirty="0"/>
            </a:b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3D5CA9-9CFB-E9CE-6CCF-BB9069C868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53014FE-5F76-B75E-F40A-89A167132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8972"/>
            <a:ext cx="10515600" cy="44125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Good governance depends on four elements:</a:t>
            </a:r>
          </a:p>
          <a:p>
            <a:pPr marL="0" indent="0">
              <a:buNone/>
            </a:pP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Right Composition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Right Focus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Right Relationships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Discernment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b="1" i="1" dirty="0">
                <a:solidFill>
                  <a:schemeClr val="tx1"/>
                </a:solidFill>
              </a:rPr>
              <a:t>Boards must continually determine what is right for their institutions in light of changing circumstances.</a:t>
            </a:r>
          </a:p>
        </p:txBody>
      </p:sp>
    </p:spTree>
    <p:extLst>
      <p:ext uri="{BB962C8B-B14F-4D97-AF65-F5344CB8AC3E}">
        <p14:creationId xmlns:p14="http://schemas.microsoft.com/office/powerpoint/2010/main" val="22314183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5CAD9-5A5C-4132-20B7-0DEC3DA3B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563"/>
          </a:xfrm>
        </p:spPr>
        <p:txBody>
          <a:bodyPr/>
          <a:lstStyle/>
          <a:p>
            <a:r>
              <a:rPr lang="en-US" dirty="0"/>
              <a:t>The Board’s Core Governance Role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01667-E478-1D7D-377B-A0A00E120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1342"/>
            <a:ext cx="10515600" cy="39201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governing board holds ultimate responsibility for governance.</a:t>
            </a:r>
          </a:p>
          <a:p>
            <a:pPr marL="0" indent="0">
              <a:buNone/>
            </a:pPr>
            <a:r>
              <a:rPr lang="en-US" dirty="0"/>
              <a:t>The board is accountable for the institution’s: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dirty="0"/>
              <a:t>Mission and heritage</a:t>
            </a:r>
          </a:p>
          <a:p>
            <a:r>
              <a:rPr lang="en-US" dirty="0"/>
              <a:t>Strategic direction</a:t>
            </a:r>
          </a:p>
          <a:p>
            <a:r>
              <a:rPr lang="en-US" dirty="0"/>
              <a:t>Responsibility to the public and legitimate constituents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b="1" i="1" dirty="0">
                <a:solidFill>
                  <a:schemeClr val="tx1"/>
                </a:solidFill>
              </a:rPr>
              <a:t>The board should retain ultimate authority to determine the mission, in consultation with the president.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06FE10-9E6B-4F09-1CBD-B1C5263488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4445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C6BE4-093F-0FD9-AEE8-1A7FD0729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D7419-FD4E-98A4-970F-A1EEB2871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Core Responsibilities of the Board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9D79CFC-7A75-C13F-EDE5-451E458FAC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7495749"/>
              </p:ext>
            </p:extLst>
          </p:nvPr>
        </p:nvGraphicFramePr>
        <p:xfrm>
          <a:off x="936674" y="1302485"/>
          <a:ext cx="10515600" cy="5170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7CE44C-0E92-4C8C-C1B7-AEF881C205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979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804B8-EEB6-76C4-598B-6DA557112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7E2F4-88F8-018B-328D-B7E22B893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About AGB</a:t>
            </a:r>
            <a:br>
              <a:rPr lang="en-US" dirty="0"/>
            </a:br>
            <a:r>
              <a:rPr lang="en-US" sz="2200" i="1" dirty="0">
                <a:solidFill>
                  <a:srgbClr val="000000"/>
                </a:solidFill>
              </a:rPr>
              <a:t>The trusted partner for higher education governance.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ABD2A7-78A0-5D6A-311A-B437EDD538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3041"/>
            <a:ext cx="11277600" cy="43984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dirty="0"/>
              <a:t>For more than 100 years, we've helped boards, presidents, and foundation leaders strengthen governance, navigate change, and advance institutional mission.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b="1" dirty="0"/>
              <a:t>We equip our members to:</a:t>
            </a:r>
          </a:p>
          <a:p>
            <a:r>
              <a:rPr lang="en-US" sz="2800" dirty="0"/>
              <a:t>Lead with confidence</a:t>
            </a:r>
          </a:p>
          <a:p>
            <a:r>
              <a:rPr lang="en-US" sz="2800" dirty="0"/>
              <a:t>Make better decisions</a:t>
            </a:r>
          </a:p>
          <a:p>
            <a:r>
              <a:rPr lang="en-US" sz="2800" dirty="0"/>
              <a:t>Strengthen leadership</a:t>
            </a:r>
          </a:p>
          <a:p>
            <a:r>
              <a:rPr lang="en-US" sz="2800" dirty="0"/>
              <a:t>Navigate today's biggest challenges</a:t>
            </a:r>
          </a:p>
          <a:p>
            <a:pPr marL="0" indent="0">
              <a:buNone/>
            </a:pPr>
            <a:endParaRPr lang="en-US" sz="2800" b="1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EA2EF2-6ACF-E320-A290-9AB6EF2204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0849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08142-4BAD-C830-4219-CA35427F4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Board Culture and Board Conduct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0B0850-5385-42AC-8294-A6434A9BBC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Effective boards:</a:t>
            </a:r>
          </a:p>
          <a:p>
            <a:pPr marL="0" indent="0">
              <a:buNone/>
            </a:pPr>
            <a:endParaRPr lang="en-US" sz="2000" dirty="0"/>
          </a:p>
          <a:p>
            <a:pPr marL="515938" lvl="0" indent="-515938">
              <a:buFont typeface="Wingdings" pitchFamily="2" charset="2"/>
              <a:buChar char="ü"/>
            </a:pPr>
            <a:r>
              <a:rPr lang="en-US" dirty="0"/>
              <a:t>Focus on the big picture and long-term sustainability</a:t>
            </a:r>
          </a:p>
          <a:p>
            <a:pPr marL="515938" lvl="0" indent="-515938">
              <a:buFont typeface="Wingdings" pitchFamily="2" charset="2"/>
              <a:buChar char="ü"/>
            </a:pPr>
            <a:r>
              <a:rPr lang="en-US" dirty="0"/>
              <a:t>Work as a collective body</a:t>
            </a:r>
          </a:p>
          <a:p>
            <a:pPr marL="515938" lvl="0" indent="-515938">
              <a:buFont typeface="Wingdings" pitchFamily="2" charset="2"/>
              <a:buChar char="ü"/>
            </a:pPr>
            <a:r>
              <a:rPr lang="en-US" dirty="0"/>
              <a:t>Strengthen shared governance</a:t>
            </a:r>
          </a:p>
          <a:p>
            <a:pPr marL="515938" lvl="0" indent="-515938">
              <a:buFont typeface="Wingdings" pitchFamily="2" charset="2"/>
              <a:buChar char="ü"/>
            </a:pPr>
            <a:r>
              <a:rPr lang="en-US" dirty="0"/>
              <a:t>Engage regularly with major constituencies</a:t>
            </a:r>
          </a:p>
          <a:p>
            <a:pPr marL="515938" lvl="0" indent="-515938">
              <a:buFont typeface="Wingdings" pitchFamily="2" charset="2"/>
              <a:buChar char="ü"/>
            </a:pPr>
            <a:r>
              <a:rPr lang="en-US" dirty="0"/>
              <a:t>Ensure board business is conducted in an exemplary fashion</a:t>
            </a:r>
          </a:p>
          <a:p>
            <a:pPr marL="515938" lvl="0" indent="-515938">
              <a:buFont typeface="Wingdings" pitchFamily="2" charset="2"/>
              <a:buChar char="ü"/>
            </a:pPr>
            <a:r>
              <a:rPr lang="en-US" dirty="0"/>
              <a:t>Periodically assess the performance of the board, committees, and members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27D50E-D5B0-16ED-DBBF-F90041BDDD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8430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CC553-C984-047B-E7E7-95B2DA427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Boards Should Not Do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C48C2-A745-E5BC-8128-01B0211E95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Effective boards should not:</a:t>
            </a:r>
          </a:p>
          <a:p>
            <a:pPr marL="0" indent="0">
              <a:buNone/>
            </a:pPr>
            <a:endParaRPr lang="en-US" dirty="0"/>
          </a:p>
          <a:p>
            <a:pPr marL="460375" lvl="0" indent="-460375">
              <a:buFont typeface="Wingdings" pitchFamily="2" charset="2"/>
              <a:buChar char="v"/>
            </a:pPr>
            <a:r>
              <a:rPr lang="en-US" dirty="0"/>
              <a:t>Micromanage the administration</a:t>
            </a:r>
          </a:p>
          <a:p>
            <a:pPr marL="460375" lvl="0" indent="-460375">
              <a:buFont typeface="Wingdings" pitchFamily="2" charset="2"/>
              <a:buChar char="v"/>
            </a:pPr>
            <a:r>
              <a:rPr lang="en-US" dirty="0"/>
              <a:t>Focus excessively on routine operations</a:t>
            </a:r>
          </a:p>
          <a:p>
            <a:pPr marL="460375" lvl="0" indent="-460375">
              <a:buFont typeface="Wingdings" pitchFamily="2" charset="2"/>
              <a:buChar char="v"/>
            </a:pPr>
            <a:r>
              <a:rPr lang="en-US" dirty="0"/>
              <a:t>Allow meetings to be dominated by passive reports</a:t>
            </a:r>
          </a:p>
          <a:p>
            <a:pPr marL="460375" lvl="0" indent="-460375">
              <a:buFont typeface="Wingdings" pitchFamily="2" charset="2"/>
              <a:buChar char="v"/>
            </a:pPr>
            <a:r>
              <a:rPr lang="en-US" dirty="0"/>
              <a:t>Permit factions or independent action by individual trustees</a:t>
            </a:r>
          </a:p>
          <a:p>
            <a:pPr marL="460375" lvl="0" indent="-460375">
              <a:buFont typeface="Wingdings" pitchFamily="2" charset="2"/>
              <a:buChar char="v"/>
            </a:pPr>
            <a:r>
              <a:rPr lang="en-US" dirty="0"/>
              <a:t>Undermine the president publicly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B24A5C-B073-DE51-9D99-86EF4B6619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1394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AAE13-408A-2FC5-C864-87B9C4A09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Responsibilities of Individual Trustees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7B6F3-E228-D730-80B9-89678D9D1D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Individual board members should:</a:t>
            </a:r>
          </a:p>
          <a:p>
            <a:pPr marL="0" indent="0">
              <a:buNone/>
            </a:pPr>
            <a:endParaRPr lang="en-US" dirty="0"/>
          </a:p>
          <a:p>
            <a:pPr marL="460375" lvl="0" indent="-460375">
              <a:buFont typeface="Wingdings" pitchFamily="2" charset="2"/>
              <a:buChar char="ü"/>
            </a:pPr>
            <a:r>
              <a:rPr lang="en-US" dirty="0"/>
              <a:t>Put the institution’s interests first</a:t>
            </a:r>
          </a:p>
          <a:p>
            <a:pPr marL="460375" lvl="0" indent="-460375">
              <a:buFont typeface="Wingdings" pitchFamily="2" charset="2"/>
              <a:buChar char="ü"/>
            </a:pPr>
            <a:r>
              <a:rPr lang="en-US" dirty="0"/>
              <a:t>Serve as independent fiduciary agents</a:t>
            </a:r>
          </a:p>
          <a:p>
            <a:pPr marL="460375" lvl="0" indent="-460375">
              <a:buFont typeface="Wingdings" pitchFamily="2" charset="2"/>
              <a:buChar char="ü"/>
            </a:pPr>
            <a:r>
              <a:rPr lang="en-US" dirty="0"/>
              <a:t>Think independently but act collectively</a:t>
            </a:r>
          </a:p>
          <a:p>
            <a:pPr marL="460375" lvl="0" indent="-460375">
              <a:buFont typeface="Wingdings" pitchFamily="2" charset="2"/>
              <a:buChar char="ü"/>
            </a:pPr>
            <a:r>
              <a:rPr lang="en-US" dirty="0"/>
              <a:t>Be open-minded and amenable to persuasion</a:t>
            </a:r>
          </a:p>
          <a:p>
            <a:pPr marL="460375" lvl="0" indent="-460375">
              <a:buFont typeface="Wingdings" pitchFamily="2" charset="2"/>
              <a:buChar char="ü"/>
            </a:pPr>
            <a:r>
              <a:rPr lang="en-US" dirty="0"/>
              <a:t>Respect dissent, confidentiality, and board processes</a:t>
            </a:r>
          </a:p>
          <a:p>
            <a:pPr marL="460375" lvl="0" indent="-460375">
              <a:buFont typeface="Wingdings" pitchFamily="2" charset="2"/>
              <a:buChar char="ü"/>
            </a:pPr>
            <a:r>
              <a:rPr lang="en-US" dirty="0"/>
              <a:t>Serve as ambassadors for the institution and for higher education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A72899-255E-0BB7-73EF-9AF5DCC8CA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5612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ADE50-FFF7-3D1F-E5AC-D6FC3DCD9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Standards for Individual Conduct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C0BAD-530C-C2C5-40CA-4CEDA503C2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Trustees are expected to:</a:t>
            </a:r>
          </a:p>
          <a:p>
            <a:pPr marL="0" indent="0">
              <a:buNone/>
            </a:pPr>
            <a:endParaRPr lang="en-US" sz="2000" dirty="0"/>
          </a:p>
          <a:p>
            <a:pPr marL="347663" lvl="0" indent="-347663"/>
            <a:r>
              <a:rPr lang="en-US" dirty="0"/>
              <a:t>Conduct themselves with high integrity</a:t>
            </a:r>
          </a:p>
          <a:p>
            <a:pPr marL="347663" lvl="0" indent="-347663"/>
            <a:r>
              <a:rPr lang="en-US" dirty="0"/>
              <a:t>Honor the duties of integrity, care, loyalty, and obedience</a:t>
            </a:r>
          </a:p>
          <a:p>
            <a:pPr marL="347663" lvl="0" indent="-347663"/>
            <a:r>
              <a:rPr lang="en-US" dirty="0"/>
              <a:t>Respect academic culture and governance norms</a:t>
            </a:r>
          </a:p>
          <a:p>
            <a:pPr marL="347663" lvl="0" indent="-347663"/>
            <a:r>
              <a:rPr lang="en-US" dirty="0"/>
              <a:t>Support ethical decision-making and conflict-of-interest standards</a:t>
            </a:r>
          </a:p>
          <a:p>
            <a:pPr marL="347663" lvl="0" indent="-347663"/>
            <a:r>
              <a:rPr lang="en-US" dirty="0"/>
              <a:t>Contribute to a culture of reflection, accountability, and inclusion</a:t>
            </a:r>
            <a:br>
              <a:rPr lang="en-US" dirty="0"/>
            </a:b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478845-3FDE-6AC8-345A-7FB1079211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9479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546F6-B5AC-1C96-4D82-F6D48F943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Takeaways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2BCF01A0-9797-353D-6924-DA402536C92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21080" y="1825625"/>
          <a:ext cx="10332720" cy="42938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199561-8B5F-6BBB-CF97-31269816BE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0393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9D2DC-16DF-B798-1A10-C17AE478E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Board Structure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236CF17-B2E0-B816-117D-1507540D90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0927100"/>
              </p:ext>
            </p:extLst>
          </p:nvPr>
        </p:nvGraphicFramePr>
        <p:xfrm>
          <a:off x="838200" y="1825625"/>
          <a:ext cx="10515600" cy="4035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BD8410-91C2-6F9F-5CE3-0E138B0A71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1927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4">
            <a:extLst>
              <a:ext uri="{FF2B5EF4-FFF2-40B4-BE49-F238E27FC236}">
                <a16:creationId xmlns:a16="http://schemas.microsoft.com/office/drawing/2014/main" id="{D5119253-5249-65CA-3921-C9F82B2AD1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3665004"/>
              </p:ext>
            </p:extLst>
          </p:nvPr>
        </p:nvGraphicFramePr>
        <p:xfrm>
          <a:off x="5121839" y="1715657"/>
          <a:ext cx="6448746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9FC1416-BBBD-F597-4EE9-0935583A3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295" y="-168234"/>
            <a:ext cx="10515600" cy="1325563"/>
          </a:xfrm>
        </p:spPr>
        <p:txBody>
          <a:bodyPr/>
          <a:lstStyle/>
          <a:p>
            <a:r>
              <a:rPr lang="en-US" dirty="0"/>
              <a:t>Healthy vs. Unhealthy Boards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7FE2878-4929-884F-7774-105AFE532F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2006742"/>
              </p:ext>
            </p:extLst>
          </p:nvPr>
        </p:nvGraphicFramePr>
        <p:xfrm>
          <a:off x="0" y="1716747"/>
          <a:ext cx="7544999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329AAB-AA07-C212-2460-65AB04E581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C2BE7B-649A-2819-9860-93C7BAA2DAD1}"/>
              </a:ext>
            </a:extLst>
          </p:cNvPr>
          <p:cNvSpPr txBox="1"/>
          <p:nvPr/>
        </p:nvSpPr>
        <p:spPr>
          <a:xfrm>
            <a:off x="1943100" y="6382509"/>
            <a:ext cx="84968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Adapted from “The Bedrock of Board Culture,” by Richard Chait. </a:t>
            </a:r>
            <a:r>
              <a:rPr lang="en-US" sz="1400" i="1" dirty="0"/>
              <a:t>Trusteeship </a:t>
            </a:r>
            <a:r>
              <a:rPr lang="en-US" sz="1400" dirty="0"/>
              <a:t>magazine</a:t>
            </a:r>
            <a:r>
              <a:rPr lang="en-US" sz="1400" i="1" dirty="0"/>
              <a:t>, May/June </a:t>
            </a:r>
            <a:r>
              <a:rPr lang="en-US" sz="1400" dirty="0"/>
              <a:t>2016.</a:t>
            </a:r>
            <a:r>
              <a:rPr lang="en-US" sz="1400" i="1" dirty="0"/>
              <a:t> </a:t>
            </a:r>
            <a:endParaRPr lang="en-US" sz="14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87C5D66-9F82-201D-5D69-9A5BCD37593A}"/>
              </a:ext>
            </a:extLst>
          </p:cNvPr>
          <p:cNvSpPr txBox="1"/>
          <p:nvPr/>
        </p:nvSpPr>
        <p:spPr>
          <a:xfrm>
            <a:off x="2552095" y="1209523"/>
            <a:ext cx="226785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/>
              <a:t>Healthy</a:t>
            </a:r>
            <a:endParaRPr lang="en-US" b="1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10B8907-A880-F00C-3174-2DFC6DD00965}"/>
              </a:ext>
            </a:extLst>
          </p:cNvPr>
          <p:cNvSpPr txBox="1"/>
          <p:nvPr/>
        </p:nvSpPr>
        <p:spPr>
          <a:xfrm>
            <a:off x="7372047" y="1161141"/>
            <a:ext cx="226785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/>
              <a:t>Unhealthy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8895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C1416-BBBD-F597-4EE9-0935583A3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295" y="-168234"/>
            <a:ext cx="10515600" cy="1325563"/>
          </a:xfrm>
        </p:spPr>
        <p:txBody>
          <a:bodyPr/>
          <a:lstStyle/>
          <a:p>
            <a:r>
              <a:rPr lang="en-US" dirty="0"/>
              <a:t>Healthy vs. Unhealthy Boards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329AAB-AA07-C212-2460-65AB04E581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C2BE7B-649A-2819-9860-93C7BAA2DAD1}"/>
              </a:ext>
            </a:extLst>
          </p:cNvPr>
          <p:cNvSpPr txBox="1"/>
          <p:nvPr/>
        </p:nvSpPr>
        <p:spPr>
          <a:xfrm>
            <a:off x="1943100" y="6382509"/>
            <a:ext cx="84968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Adapted from “The Bedrock of Board Culture,” by Richard Chait. </a:t>
            </a:r>
            <a:r>
              <a:rPr lang="en-US" sz="1400" i="1" dirty="0"/>
              <a:t>Trusteeship </a:t>
            </a:r>
            <a:r>
              <a:rPr lang="en-US" sz="1400" dirty="0"/>
              <a:t>magazine</a:t>
            </a:r>
            <a:r>
              <a:rPr lang="en-US" sz="1400" i="1" dirty="0"/>
              <a:t>, May/June </a:t>
            </a:r>
            <a:r>
              <a:rPr lang="en-US" sz="1400" dirty="0"/>
              <a:t>2016.</a:t>
            </a:r>
            <a:r>
              <a:rPr lang="en-US" sz="1400" i="1" dirty="0"/>
              <a:t> </a:t>
            </a:r>
            <a:endParaRPr lang="en-US" sz="14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87C5D66-9F82-201D-5D69-9A5BCD37593A}"/>
              </a:ext>
            </a:extLst>
          </p:cNvPr>
          <p:cNvSpPr txBox="1"/>
          <p:nvPr/>
        </p:nvSpPr>
        <p:spPr>
          <a:xfrm>
            <a:off x="2509761" y="1209523"/>
            <a:ext cx="226785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/>
              <a:t>Healthy</a:t>
            </a:r>
            <a:endParaRPr lang="en-US" dirty="0"/>
          </a:p>
        </p:txBody>
      </p:sp>
      <p:graphicFrame>
        <p:nvGraphicFramePr>
          <p:cNvPr id="10" name="Content Placeholder 4">
            <a:extLst>
              <a:ext uri="{FF2B5EF4-FFF2-40B4-BE49-F238E27FC236}">
                <a16:creationId xmlns:a16="http://schemas.microsoft.com/office/drawing/2014/main" id="{D9DEBB21-56EA-B00D-232E-67D69DF6285C}"/>
              </a:ext>
            </a:extLst>
          </p:cNvPr>
          <p:cNvGraphicFramePr>
            <a:graphicFrameLocks/>
          </p:cNvGraphicFramePr>
          <p:nvPr/>
        </p:nvGraphicFramePr>
        <p:xfrm>
          <a:off x="0" y="1713305"/>
          <a:ext cx="7544999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5" name="TextBox 64">
            <a:extLst>
              <a:ext uri="{FF2B5EF4-FFF2-40B4-BE49-F238E27FC236}">
                <a16:creationId xmlns:a16="http://schemas.microsoft.com/office/drawing/2014/main" id="{310B8907-A880-F00C-3174-2DFC6DD00965}"/>
              </a:ext>
            </a:extLst>
          </p:cNvPr>
          <p:cNvSpPr txBox="1"/>
          <p:nvPr/>
        </p:nvSpPr>
        <p:spPr>
          <a:xfrm>
            <a:off x="7214808" y="1161141"/>
            <a:ext cx="226785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/>
              <a:t>Unhealthy</a:t>
            </a:r>
            <a:endParaRPr lang="en-US" dirty="0"/>
          </a:p>
        </p:txBody>
      </p:sp>
      <p:graphicFrame>
        <p:nvGraphicFramePr>
          <p:cNvPr id="8" name="Content Placeholder 4">
            <a:extLst>
              <a:ext uri="{FF2B5EF4-FFF2-40B4-BE49-F238E27FC236}">
                <a16:creationId xmlns:a16="http://schemas.microsoft.com/office/drawing/2014/main" id="{DA73428C-E887-3142-7C29-22B2C88E18A5}"/>
              </a:ext>
            </a:extLst>
          </p:cNvPr>
          <p:cNvGraphicFramePr>
            <a:graphicFrameLocks/>
          </p:cNvGraphicFramePr>
          <p:nvPr/>
        </p:nvGraphicFramePr>
        <p:xfrm>
          <a:off x="5121839" y="1700120"/>
          <a:ext cx="6448746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5222157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E7CA01-07E5-7212-8242-AA72C99779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1701A6C-222F-754B-6D1E-102314EB16D8}"/>
              </a:ext>
            </a:extLst>
          </p:cNvPr>
          <p:cNvSpPr/>
          <p:nvPr/>
        </p:nvSpPr>
        <p:spPr>
          <a:xfrm>
            <a:off x="0" y="0"/>
            <a:ext cx="4899546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/>
              <a:t>Principles of Trusteeship for Individuals</a:t>
            </a:r>
          </a:p>
        </p:txBody>
      </p:sp>
      <p:pic>
        <p:nvPicPr>
          <p:cNvPr id="6" name="Content Placeholder 5" descr="A diagram of a circular chart">
            <a:extLst>
              <a:ext uri="{FF2B5EF4-FFF2-40B4-BE49-F238E27FC236}">
                <a16:creationId xmlns:a16="http://schemas.microsoft.com/office/drawing/2014/main" id="{43377E4D-1C27-D004-C780-21393EEBCDF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4481" y="0"/>
            <a:ext cx="6858000" cy="6858000"/>
          </a:xfrm>
        </p:spPr>
      </p:pic>
    </p:spTree>
    <p:extLst>
      <p:ext uri="{BB962C8B-B14F-4D97-AF65-F5344CB8AC3E}">
        <p14:creationId xmlns:p14="http://schemas.microsoft.com/office/powerpoint/2010/main" val="23705303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C0508-4996-9A87-D115-31233F493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Ten Habits of a Highly Effective Board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B66209-5624-999F-EAA0-ED21FEA976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29</a:t>
            </a:fld>
            <a:endParaRPr lang="en-US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68365B7-3714-A3D0-56C7-CBA5A176DC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534378"/>
              </p:ext>
            </p:extLst>
          </p:nvPr>
        </p:nvGraphicFramePr>
        <p:xfrm>
          <a:off x="739740" y="1439333"/>
          <a:ext cx="954469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Graphic 4" descr="Checkmark with solid fill">
            <a:extLst>
              <a:ext uri="{FF2B5EF4-FFF2-40B4-BE49-F238E27FC236}">
                <a16:creationId xmlns:a16="http://schemas.microsoft.com/office/drawing/2014/main" id="{17BC9B34-FD4A-3ACE-F133-20CB52F7B7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4251" y="1615274"/>
            <a:ext cx="772064" cy="772064"/>
          </a:xfrm>
          <a:prstGeom prst="rect">
            <a:avLst/>
          </a:prstGeom>
        </p:spPr>
      </p:pic>
      <p:pic>
        <p:nvPicPr>
          <p:cNvPr id="8" name="Graphic 7" descr="Checkmark with solid fill">
            <a:extLst>
              <a:ext uri="{FF2B5EF4-FFF2-40B4-BE49-F238E27FC236}">
                <a16:creationId xmlns:a16="http://schemas.microsoft.com/office/drawing/2014/main" id="{B66F4BF5-B459-B967-A076-3B3EFD0F8B0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4251" y="2689482"/>
            <a:ext cx="772064" cy="772064"/>
          </a:xfrm>
          <a:prstGeom prst="rect">
            <a:avLst/>
          </a:prstGeom>
        </p:spPr>
      </p:pic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51834EBB-6C53-82B6-F231-D5E9C906C9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4251" y="3763690"/>
            <a:ext cx="772064" cy="772064"/>
          </a:xfrm>
          <a:prstGeom prst="rect">
            <a:avLst/>
          </a:prstGeom>
        </p:spPr>
      </p:pic>
      <p:pic>
        <p:nvPicPr>
          <p:cNvPr id="10" name="Graphic 9" descr="Checkmark with solid fill">
            <a:extLst>
              <a:ext uri="{FF2B5EF4-FFF2-40B4-BE49-F238E27FC236}">
                <a16:creationId xmlns:a16="http://schemas.microsoft.com/office/drawing/2014/main" id="{3890B10E-75C9-9218-420A-F15D004B28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4251" y="4856694"/>
            <a:ext cx="772064" cy="772064"/>
          </a:xfrm>
          <a:prstGeom prst="rect">
            <a:avLst/>
          </a:prstGeom>
        </p:spPr>
      </p:pic>
      <p:pic>
        <p:nvPicPr>
          <p:cNvPr id="11" name="Graphic 10" descr="Checkmark with solid fill">
            <a:extLst>
              <a:ext uri="{FF2B5EF4-FFF2-40B4-BE49-F238E27FC236}">
                <a16:creationId xmlns:a16="http://schemas.microsoft.com/office/drawing/2014/main" id="{E0C96248-61A1-C3C8-A5BC-610595D3F1C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4251" y="5949698"/>
            <a:ext cx="772064" cy="77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7649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53DE6-E37E-3B65-3034-C7EF3D370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AGB Members by the Numbers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24BA5A-10D8-218F-9C11-F57F1E5A77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C61052-9172-48D1-DF6B-99ABCC2E2DA9}"/>
              </a:ext>
            </a:extLst>
          </p:cNvPr>
          <p:cNvSpPr txBox="1"/>
          <p:nvPr/>
        </p:nvSpPr>
        <p:spPr>
          <a:xfrm>
            <a:off x="838200" y="3084866"/>
            <a:ext cx="20122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2,000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Institutions, Systems, and</a:t>
            </a:r>
          </a:p>
          <a:p>
            <a:pPr algn="ctr"/>
            <a:r>
              <a:rPr lang="en-US" dirty="0"/>
              <a:t>Foundations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9279A0-149A-96F0-ABE5-92B7DF3FA965}"/>
              </a:ext>
            </a:extLst>
          </p:cNvPr>
          <p:cNvSpPr txBox="1"/>
          <p:nvPr/>
        </p:nvSpPr>
        <p:spPr>
          <a:xfrm>
            <a:off x="3710462" y="3124923"/>
            <a:ext cx="27788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40,000</a:t>
            </a:r>
            <a:br>
              <a:rPr lang="en-US" dirty="0"/>
            </a:br>
            <a:r>
              <a:rPr lang="en-US" dirty="0"/>
              <a:t>Individual Board Members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0E28E9-6F29-250B-20D1-E4D85AB27FA5}"/>
              </a:ext>
            </a:extLst>
          </p:cNvPr>
          <p:cNvSpPr txBox="1"/>
          <p:nvPr/>
        </p:nvSpPr>
        <p:spPr>
          <a:xfrm>
            <a:off x="7421476" y="3021859"/>
            <a:ext cx="45034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AGB member boards oversee more than </a:t>
            </a:r>
            <a:br>
              <a:rPr lang="en-US" sz="2400" dirty="0"/>
            </a:br>
            <a:r>
              <a:rPr lang="en-US" sz="3600" b="1" dirty="0"/>
              <a:t>10 million students</a:t>
            </a:r>
            <a:br>
              <a:rPr lang="en-US" sz="3600" b="1" dirty="0"/>
            </a:br>
            <a:r>
              <a:rPr lang="en-US" sz="3600" b="1" dirty="0"/>
              <a:t>(FTE)</a:t>
            </a:r>
            <a:endParaRPr lang="en-US" sz="2400" dirty="0"/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1C7AC451-9635-B6A3-15E6-821E21201E2D}"/>
              </a:ext>
            </a:extLst>
          </p:cNvPr>
          <p:cNvSpPr/>
          <p:nvPr/>
        </p:nvSpPr>
        <p:spPr>
          <a:xfrm>
            <a:off x="6934199" y="2213360"/>
            <a:ext cx="324740" cy="323885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Graphic 8" descr="Bank outline">
            <a:extLst>
              <a:ext uri="{FF2B5EF4-FFF2-40B4-BE49-F238E27FC236}">
                <a16:creationId xmlns:a16="http://schemas.microsoft.com/office/drawing/2014/main" id="{D04AE195-C213-3FC9-4B64-42E9886BEF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87123" y="2335367"/>
            <a:ext cx="914400" cy="914400"/>
          </a:xfrm>
          <a:prstGeom prst="rect">
            <a:avLst/>
          </a:prstGeom>
        </p:spPr>
      </p:pic>
      <p:pic>
        <p:nvPicPr>
          <p:cNvPr id="10" name="Graphic 9" descr="Group of people outline">
            <a:extLst>
              <a:ext uri="{FF2B5EF4-FFF2-40B4-BE49-F238E27FC236}">
                <a16:creationId xmlns:a16="http://schemas.microsoft.com/office/drawing/2014/main" id="{40D87D00-18C3-A28E-FBC9-32D6A963330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42667" y="223461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088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C0508-4996-9A87-D115-31233F493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Ten Habits of a Highly Effective Board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B66209-5624-999F-EAA0-ED21FEA976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30</a:t>
            </a:fld>
            <a:endParaRPr lang="en-US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68365B7-3714-A3D0-56C7-CBA5A176DC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7478463"/>
              </p:ext>
            </p:extLst>
          </p:nvPr>
        </p:nvGraphicFramePr>
        <p:xfrm>
          <a:off x="739740" y="1439333"/>
          <a:ext cx="954469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Graphic 2" descr="Checkmark with solid fill">
            <a:extLst>
              <a:ext uri="{FF2B5EF4-FFF2-40B4-BE49-F238E27FC236}">
                <a16:creationId xmlns:a16="http://schemas.microsoft.com/office/drawing/2014/main" id="{DDFC45DD-18BF-9B93-3490-43E5509E65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4251" y="1615274"/>
            <a:ext cx="772064" cy="772064"/>
          </a:xfrm>
          <a:prstGeom prst="rect">
            <a:avLst/>
          </a:prstGeom>
        </p:spPr>
      </p:pic>
      <p:pic>
        <p:nvPicPr>
          <p:cNvPr id="5" name="Graphic 4" descr="Checkmark with solid fill">
            <a:extLst>
              <a:ext uri="{FF2B5EF4-FFF2-40B4-BE49-F238E27FC236}">
                <a16:creationId xmlns:a16="http://schemas.microsoft.com/office/drawing/2014/main" id="{3009E85C-BD59-E1BE-383A-8112F93E2AC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4251" y="2689482"/>
            <a:ext cx="772064" cy="772064"/>
          </a:xfrm>
          <a:prstGeom prst="rect">
            <a:avLst/>
          </a:prstGeom>
        </p:spPr>
      </p:pic>
      <p:pic>
        <p:nvPicPr>
          <p:cNvPr id="7" name="Graphic 6" descr="Checkmark with solid fill">
            <a:extLst>
              <a:ext uri="{FF2B5EF4-FFF2-40B4-BE49-F238E27FC236}">
                <a16:creationId xmlns:a16="http://schemas.microsoft.com/office/drawing/2014/main" id="{F14E5B0A-44D8-6B73-B635-A45F1CD207B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4251" y="3779906"/>
            <a:ext cx="772064" cy="772064"/>
          </a:xfrm>
          <a:prstGeom prst="rect">
            <a:avLst/>
          </a:prstGeom>
        </p:spPr>
      </p:pic>
      <p:pic>
        <p:nvPicPr>
          <p:cNvPr id="8" name="Graphic 7" descr="Checkmark with solid fill">
            <a:extLst>
              <a:ext uri="{FF2B5EF4-FFF2-40B4-BE49-F238E27FC236}">
                <a16:creationId xmlns:a16="http://schemas.microsoft.com/office/drawing/2014/main" id="{5BDEACB1-62EB-7F39-91B2-F8263C628A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4251" y="4854114"/>
            <a:ext cx="772064" cy="772064"/>
          </a:xfrm>
          <a:prstGeom prst="rect">
            <a:avLst/>
          </a:prstGeom>
        </p:spPr>
      </p:pic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2D8196CD-21E2-8E2E-114E-87E64783603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4251" y="5928322"/>
            <a:ext cx="772064" cy="77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598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0EDF6-7464-89AA-B400-D68E65BE5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300" y="71120"/>
            <a:ext cx="977900" cy="6401877"/>
          </a:xfrm>
        </p:spPr>
        <p:txBody>
          <a:bodyPr vert="vert270" anchor="ctr" anchorCtr="1">
            <a:normAutofit/>
          </a:bodyPr>
          <a:lstStyle/>
          <a:p>
            <a:r>
              <a:rPr lang="en-US" dirty="0"/>
              <a:t>Governing Board Stats</a:t>
            </a:r>
          </a:p>
        </p:txBody>
      </p:sp>
      <p:pic>
        <p:nvPicPr>
          <p:cNvPr id="6" name="Content Placeholder 5" descr="A screenshot of a graph">
            <a:extLst>
              <a:ext uri="{FF2B5EF4-FFF2-40B4-BE49-F238E27FC236}">
                <a16:creationId xmlns:a16="http://schemas.microsoft.com/office/drawing/2014/main" id="{817FB3F7-0088-EBFB-6C40-48EE22222E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49004" y="167889"/>
            <a:ext cx="9041046" cy="6027364"/>
          </a:xfrm>
          <a:ln w="57150">
            <a:solidFill>
              <a:schemeClr val="accent1"/>
            </a:solidFill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2CF16C-CF3C-2988-6573-611095FA80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273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0EDF6-7464-89AA-B400-D68E65BE5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300" y="71120"/>
            <a:ext cx="977900" cy="6401877"/>
          </a:xfrm>
        </p:spPr>
        <p:txBody>
          <a:bodyPr vert="vert270" anchor="ctr" anchorCtr="1">
            <a:normAutofit/>
          </a:bodyPr>
          <a:lstStyle/>
          <a:p>
            <a:r>
              <a:rPr lang="en-US" dirty="0"/>
              <a:t>Governing Board Stats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17FB3F7-0088-EBFB-6C40-48EE22222E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/>
        </p:blipFill>
        <p:spPr>
          <a:xfrm>
            <a:off x="1583690" y="194328"/>
            <a:ext cx="9030891" cy="6020594"/>
          </a:xfrm>
          <a:ln w="57150">
            <a:solidFill>
              <a:schemeClr val="accent1"/>
            </a:solidFill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2CF16C-CF3C-2988-6573-611095FA80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8732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0EDF6-7464-89AA-B400-D68E65BE5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7232" y="104613"/>
            <a:ext cx="977900" cy="6401877"/>
          </a:xfrm>
        </p:spPr>
        <p:txBody>
          <a:bodyPr vert="vert270" anchor="ctr" anchorCtr="1">
            <a:normAutofit/>
          </a:bodyPr>
          <a:lstStyle/>
          <a:p>
            <a:r>
              <a:rPr lang="en-US" dirty="0"/>
              <a:t>Governing Board Stats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17FB3F7-0088-EBFB-6C40-48EE22222E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/>
        </p:blipFill>
        <p:spPr>
          <a:xfrm>
            <a:off x="2285132" y="104613"/>
            <a:ext cx="7621736" cy="6368384"/>
          </a:xfrm>
          <a:ln w="57150">
            <a:solidFill>
              <a:schemeClr val="accent1"/>
            </a:solidFill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2CF16C-CF3C-2988-6573-611095FA80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8166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0EDF6-7464-89AA-B400-D68E65BE5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300" y="71120"/>
            <a:ext cx="977900" cy="6401877"/>
          </a:xfrm>
        </p:spPr>
        <p:txBody>
          <a:bodyPr vert="vert270" anchor="ctr" anchorCtr="1">
            <a:normAutofit/>
          </a:bodyPr>
          <a:lstStyle/>
          <a:p>
            <a:r>
              <a:rPr lang="en-US" dirty="0"/>
              <a:t>Governing Board Stats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17FB3F7-0088-EBFB-6C40-48EE22222E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/>
        </p:blipFill>
        <p:spPr>
          <a:xfrm>
            <a:off x="1583690" y="194327"/>
            <a:ext cx="8998624" cy="5999083"/>
          </a:xfrm>
          <a:ln w="57150">
            <a:solidFill>
              <a:schemeClr val="accent1"/>
            </a:solidFill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2CF16C-CF3C-2988-6573-611095FA80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7975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0EDF6-7464-89AA-B400-D68E65BE5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300" y="71120"/>
            <a:ext cx="977900" cy="6401877"/>
          </a:xfrm>
        </p:spPr>
        <p:txBody>
          <a:bodyPr vert="vert270" anchor="ctr" anchorCtr="1">
            <a:normAutofit/>
          </a:bodyPr>
          <a:lstStyle/>
          <a:p>
            <a:r>
              <a:rPr lang="en-US" dirty="0"/>
              <a:t>Governing Board Stats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17FB3F7-0088-EBFB-6C40-48EE22222E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/>
        </p:blipFill>
        <p:spPr>
          <a:xfrm>
            <a:off x="1583690" y="194328"/>
            <a:ext cx="9030891" cy="6020594"/>
          </a:xfrm>
          <a:ln w="57150">
            <a:solidFill>
              <a:schemeClr val="accent1"/>
            </a:solidFill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2CF16C-CF3C-2988-6573-611095FA80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2674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0EDF6-7464-89AA-B400-D68E65BE5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300" y="71120"/>
            <a:ext cx="977900" cy="6401877"/>
          </a:xfrm>
        </p:spPr>
        <p:txBody>
          <a:bodyPr vert="vert270" anchor="ctr" anchorCtr="1">
            <a:normAutofit/>
          </a:bodyPr>
          <a:lstStyle/>
          <a:p>
            <a:r>
              <a:rPr lang="en-US" dirty="0"/>
              <a:t>Governing Board Stats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17FB3F7-0088-EBFB-6C40-48EE22222E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/>
          <a:stretch/>
        </p:blipFill>
        <p:spPr>
          <a:xfrm>
            <a:off x="1583690" y="194328"/>
            <a:ext cx="9012038" cy="6008026"/>
          </a:xfrm>
          <a:ln w="57150">
            <a:solidFill>
              <a:schemeClr val="accent1"/>
            </a:solidFill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2CF16C-CF3C-2988-6573-611095FA80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0900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0EDF6-7464-89AA-B400-D68E65BE5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300" y="71120"/>
            <a:ext cx="977900" cy="6401877"/>
          </a:xfrm>
        </p:spPr>
        <p:txBody>
          <a:bodyPr vert="vert270" anchor="ctr" anchorCtr="1">
            <a:normAutofit/>
          </a:bodyPr>
          <a:lstStyle/>
          <a:p>
            <a:r>
              <a:rPr lang="en-US" dirty="0"/>
              <a:t>Governing Board Stats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17FB3F7-0088-EBFB-6C40-48EE22222E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/>
        </p:blipFill>
        <p:spPr>
          <a:xfrm>
            <a:off x="1585267" y="151089"/>
            <a:ext cx="9021465" cy="6014310"/>
          </a:xfrm>
          <a:ln w="57150">
            <a:solidFill>
              <a:schemeClr val="accent1"/>
            </a:solidFill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2CF16C-CF3C-2988-6573-611095FA80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633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0EDF6-7464-89AA-B400-D68E65BE5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300" y="71120"/>
            <a:ext cx="977900" cy="6401877"/>
          </a:xfrm>
        </p:spPr>
        <p:txBody>
          <a:bodyPr vert="vert270" anchor="ctr" anchorCtr="1">
            <a:normAutofit/>
          </a:bodyPr>
          <a:lstStyle/>
          <a:p>
            <a:r>
              <a:rPr lang="en-US" dirty="0"/>
              <a:t>Governing Board Stats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17FB3F7-0088-EBFB-6C40-48EE22222E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/>
        </p:blipFill>
        <p:spPr>
          <a:xfrm>
            <a:off x="1583690" y="194328"/>
            <a:ext cx="8983757" cy="5989172"/>
          </a:xfrm>
          <a:ln w="57150">
            <a:solidFill>
              <a:schemeClr val="accent1"/>
            </a:solidFill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2CF16C-CF3C-2988-6573-611095FA80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2960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white logo">
            <a:extLst>
              <a:ext uri="{FF2B5EF4-FFF2-40B4-BE49-F238E27FC236}">
                <a16:creationId xmlns:a16="http://schemas.microsoft.com/office/drawing/2014/main" id="{77E93526-C650-04A2-433B-9D15106B2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965" y="2219293"/>
            <a:ext cx="11472069" cy="205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61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50C314-5EAE-6048-E8FA-D8CAA21C4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Stand For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A91649-1D2D-38FD-3C28-FF37679C4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4F3ABB-A4DA-311D-4404-FB9527A5A8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4373" y="1554983"/>
            <a:ext cx="6301653" cy="463746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6607542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4F3CB7A-F181-FF34-0D9F-C25E01A06F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4194B9-AAF7-8EB2-229D-E136EC51F3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An AGB Quick Take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78C7CAA-E949-1189-5215-B1510234176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524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AB926-8533-98E3-2C72-6CA92F4E5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498" y="365125"/>
            <a:ext cx="5355772" cy="5926897"/>
          </a:xfrm>
        </p:spPr>
        <p:txBody>
          <a:bodyPr/>
          <a:lstStyle/>
          <a:p>
            <a:r>
              <a:rPr lang="en-US" dirty="0"/>
              <a:t>AGB Helps Boards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DA72AA-B827-D2A4-1981-D2C79B5EB9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E58E29B-9FAA-F98E-A814-BEFDF6B9A9D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575" y="479711"/>
            <a:ext cx="5926667" cy="5905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376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100636-224E-C0F6-27FF-2207DE7D1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CF666D-BEAD-01C9-BD92-47D64974D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US" dirty="0"/>
              <a:t>How AGB Supports Boards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540EFA-EB88-B917-613A-8D3F919E5C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382DD91-D356-0142-94A8-B671B5740A47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6</a:t>
            </a:fld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5BF83FDE-4EF5-9EF0-1A4E-D34D18F371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7510617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5213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80DF40B2-80F7-4E71-B46C-284163F36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C6410C-0BA5-BF9F-D3BE-DED147751786}"/>
              </a:ext>
            </a:extLst>
          </p:cNvPr>
          <p:cNvSpPr txBox="1"/>
          <p:nvPr/>
        </p:nvSpPr>
        <p:spPr>
          <a:xfrm>
            <a:off x="273423" y="2121770"/>
            <a:ext cx="3807187" cy="2228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latin typeface="+mj-lt"/>
                <a:ea typeface="+mj-ea"/>
                <a:cs typeface="+mj-cs"/>
              </a:rPr>
              <a:t>AGB Member Benefits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7AB8E07-FCEA-ADBE-B32E-9B28C986C1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"/>
          <a:stretch>
            <a:fillRect/>
          </a:stretch>
        </p:blipFill>
        <p:spPr>
          <a:xfrm>
            <a:off x="5085031" y="0"/>
            <a:ext cx="7181613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208037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DA633-3FE8-3509-1D2A-2ACCD6603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7518F-FA95-84E9-DF71-1CB9D994F0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7847" y="868362"/>
            <a:ext cx="10336306" cy="2387600"/>
          </a:xfrm>
        </p:spPr>
        <p:txBody>
          <a:bodyPr>
            <a:normAutofit/>
          </a:bodyPr>
          <a:lstStyle/>
          <a:p>
            <a:r>
              <a:rPr lang="en-US" dirty="0"/>
              <a:t>Top Strategic Issues for Boards</a:t>
            </a:r>
            <a:br>
              <a:rPr lang="en-US" dirty="0"/>
            </a:br>
            <a:r>
              <a:rPr lang="en-US" dirty="0"/>
              <a:t>2026</a:t>
            </a:r>
            <a:r>
              <a:rPr lang="en-US" kern="100" dirty="0"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en-US" dirty="0"/>
              <a:t>2027  </a:t>
            </a:r>
          </a:p>
        </p:txBody>
      </p:sp>
    </p:spTree>
    <p:extLst>
      <p:ext uri="{BB962C8B-B14F-4D97-AF65-F5344CB8AC3E}">
        <p14:creationId xmlns:p14="http://schemas.microsoft.com/office/powerpoint/2010/main" val="2534886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1FE26C-34DD-CDD8-D1CD-265E55E46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5F812-56A3-B437-0004-4A1C91C4D5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fld id="{4382DD91-D356-0142-94A8-B671B5740A47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2E4E81-88F6-5E9A-A8C4-B08819C976D5}"/>
              </a:ext>
            </a:extLst>
          </p:cNvPr>
          <p:cNvSpPr txBox="1"/>
          <p:nvPr/>
        </p:nvSpPr>
        <p:spPr>
          <a:xfrm>
            <a:off x="8331783" y="2288829"/>
            <a:ext cx="3572165" cy="201882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KEY QUESTION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What is the role of the board </a:t>
            </a:r>
            <a:r>
              <a:rPr lang="en-US" sz="1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 understanding and addressing these complex challenges and opportunities in ways that make sense for institutions, systems, and foundations?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F289176-FF0C-EC91-E4FC-9D50975AFD8E}"/>
              </a:ext>
            </a:extLst>
          </p:cNvPr>
          <p:cNvSpPr txBox="1"/>
          <p:nvPr/>
        </p:nvSpPr>
        <p:spPr>
          <a:xfrm>
            <a:off x="947027" y="601808"/>
            <a:ext cx="54386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Top Strategic Issues 2026–2027</a:t>
            </a:r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7D0C35-005C-6AB3-60C3-8A893D7D88E8}"/>
              </a:ext>
            </a:extLst>
          </p:cNvPr>
          <p:cNvSpPr txBox="1"/>
          <p:nvPr/>
        </p:nvSpPr>
        <p:spPr>
          <a:xfrm>
            <a:off x="133292" y="1453981"/>
            <a:ext cx="7423955" cy="5542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fontAlgn="base">
              <a:spcAft>
                <a:spcPts val="2250"/>
              </a:spcAft>
            </a:pPr>
            <a:r>
              <a:rPr lang="en-US" sz="3200" b="1" i="0" dirty="0">
                <a:effectLst/>
              </a:rPr>
              <a:t>1. 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Reaffirming boards’ roles and responsibilities</a:t>
            </a:r>
          </a:p>
          <a:p>
            <a:pPr fontAlgn="base">
              <a:spcAft>
                <a:spcPts val="2250"/>
              </a:spcAft>
            </a:pPr>
            <a:r>
              <a:rPr lang="en-US" sz="3200" b="1" dirty="0"/>
              <a:t>2. </a:t>
            </a:r>
            <a:r>
              <a:rPr lang="en-US" sz="2000" dirty="0">
                <a:solidFill>
                  <a:srgbClr val="000000"/>
                </a:solidFill>
              </a:rPr>
              <a:t>Developing and supporting higher education leaders</a:t>
            </a:r>
          </a:p>
          <a:p>
            <a:pPr fontAlgn="base">
              <a:spcAft>
                <a:spcPts val="2250"/>
              </a:spcAft>
            </a:pPr>
            <a:r>
              <a:rPr lang="en-US" sz="3200" b="1" dirty="0"/>
              <a:t>3. </a:t>
            </a:r>
            <a:r>
              <a:rPr lang="en-US" sz="2000" dirty="0">
                <a:solidFill>
                  <a:srgbClr val="000000"/>
                </a:solidFill>
              </a:rPr>
              <a:t>Improving student access and success</a:t>
            </a:r>
          </a:p>
          <a:p>
            <a:pPr fontAlgn="base">
              <a:spcAft>
                <a:spcPts val="2250"/>
              </a:spcAft>
            </a:pPr>
            <a:r>
              <a:rPr lang="en-US" sz="3200" b="1" dirty="0"/>
              <a:t>4. </a:t>
            </a:r>
            <a:r>
              <a:rPr lang="en-US" sz="2000" dirty="0">
                <a:solidFill>
                  <a:srgbClr val="000000"/>
                </a:solidFill>
              </a:rPr>
              <a:t>Ensuring institutional vitality</a:t>
            </a:r>
          </a:p>
          <a:p>
            <a:pPr fontAlgn="base">
              <a:spcAft>
                <a:spcPts val="2250"/>
              </a:spcAft>
            </a:pPr>
            <a:r>
              <a:rPr lang="en-US" sz="3200" b="1" dirty="0"/>
              <a:t>5. </a:t>
            </a:r>
            <a:r>
              <a:rPr lang="en-US" sz="2000" dirty="0">
                <a:solidFill>
                  <a:srgbClr val="000000"/>
                </a:solidFill>
              </a:rPr>
              <a:t>Renewing higher education’s purpose</a:t>
            </a:r>
          </a:p>
          <a:p>
            <a:pPr marL="457200" indent="-457200" fontAlgn="base">
              <a:spcAft>
                <a:spcPts val="2250"/>
              </a:spcAft>
              <a:buFontTx/>
              <a:buAutoNum type="arabicPeriod"/>
            </a:pPr>
            <a:endParaRPr lang="en-US" sz="2000" dirty="0">
              <a:solidFill>
                <a:srgbClr val="000000"/>
              </a:solidFill>
            </a:endParaRPr>
          </a:p>
          <a:p>
            <a:pPr marL="457200" indent="-457200" fontAlgn="base">
              <a:spcAft>
                <a:spcPts val="2250"/>
              </a:spcAft>
              <a:buFontTx/>
              <a:buAutoNum type="arabicPeriod"/>
            </a:pPr>
            <a:endParaRPr lang="en-US" sz="2000" dirty="0">
              <a:solidFill>
                <a:srgbClr val="000000"/>
              </a:solidFill>
            </a:endParaRPr>
          </a:p>
          <a:p>
            <a:pPr marL="457200" marR="0" lvl="0" indent="-457200" algn="l" fontAlgn="base">
              <a:spcAft>
                <a:spcPts val="2250"/>
              </a:spcAft>
              <a:buAutoNum type="arabicPeriod"/>
            </a:pPr>
            <a:endParaRPr lang="en-US" sz="2000" b="0" i="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972319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GB PPT">
      <a:dk1>
        <a:srgbClr val="502C83"/>
      </a:dk1>
      <a:lt1>
        <a:srgbClr val="FFFFFF"/>
      </a:lt1>
      <a:dk2>
        <a:srgbClr val="334890"/>
      </a:dk2>
      <a:lt2>
        <a:srgbClr val="E1EAF7"/>
      </a:lt2>
      <a:accent1>
        <a:srgbClr val="7B61A2"/>
      </a:accent1>
      <a:accent2>
        <a:srgbClr val="7D98CE"/>
      </a:accent2>
      <a:accent3>
        <a:srgbClr val="34BCDF"/>
      </a:accent3>
      <a:accent4>
        <a:srgbClr val="E6B322"/>
      </a:accent4>
      <a:accent5>
        <a:srgbClr val="A893BF"/>
      </a:accent5>
      <a:accent6>
        <a:srgbClr val="C8D0D6"/>
      </a:accent6>
      <a:hlink>
        <a:srgbClr val="0DA1CA"/>
      </a:hlink>
      <a:folHlink>
        <a:srgbClr val="0DA1CA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ea48e69-75b6-4544-9c18-45319ab4c402">
      <Terms xmlns="http://schemas.microsoft.com/office/infopath/2007/PartnerControls"/>
    </lcf76f155ced4ddcb4097134ff3c332f>
    <TaxCatchAll xmlns="f45dc14a-f9f7-4995-8646-631f89639042" xsi:nil="true"/>
    <Thumbnail xmlns="cea48e69-75b6-4544-9c18-45319ab4c402" xsi:nil="true"/>
    <SharedWithUsers xmlns="f45dc14a-f9f7-4995-8646-631f89639042">
      <UserInfo>
        <DisplayName>Nancy Steelberg</DisplayName>
        <AccountId>544</AccountId>
        <AccountType/>
      </UserInfo>
      <UserInfo>
        <DisplayName>Morgan Alexander</DisplayName>
        <AccountId>20</AccountId>
        <AccountType/>
      </UserInfo>
      <UserInfo>
        <DisplayName>Christina Jacobs</DisplayName>
        <AccountId>48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94B67F072B464194CDC9B1C3841D97" ma:contentTypeVersion="19" ma:contentTypeDescription="Create a new document." ma:contentTypeScope="" ma:versionID="5f12ef0e78d5e00e4c2cddd4b0d3388b">
  <xsd:schema xmlns:xsd="http://www.w3.org/2001/XMLSchema" xmlns:xs="http://www.w3.org/2001/XMLSchema" xmlns:p="http://schemas.microsoft.com/office/2006/metadata/properties" xmlns:ns2="cea48e69-75b6-4544-9c18-45319ab4c402" xmlns:ns3="f45dc14a-f9f7-4995-8646-631f89639042" targetNamespace="http://schemas.microsoft.com/office/2006/metadata/properties" ma:root="true" ma:fieldsID="eb7626ef28691765d5332b0d26843d6a" ns2:_="" ns3:_="">
    <xsd:import namespace="cea48e69-75b6-4544-9c18-45319ab4c402"/>
    <xsd:import namespace="f45dc14a-f9f7-4995-8646-631f896390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Thumbnai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a48e69-75b6-4544-9c18-45319ab4c40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aecca55a-a69a-497a-9692-ba7fda8158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Thumbnail" ma:index="24" nillable="true" ma:displayName="Thumbnail" ma:format="Thumbnail" ma:internalName="Thumbnail">
      <xsd:simpleType>
        <xsd:restriction base="dms:Unknown"/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5dc14a-f9f7-4995-8646-631f8963904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8ed3e612-7c1e-48cd-aea9-0497c541af13}" ma:internalName="TaxCatchAll" ma:showField="CatchAllData" ma:web="f45dc14a-f9f7-4995-8646-631f896390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84C1A0-4D44-4BDE-AAEC-1F3AAC554463}">
  <ds:schemaRefs>
    <ds:schemaRef ds:uri="cea48e69-75b6-4544-9c18-45319ab4c402"/>
    <ds:schemaRef ds:uri="f45dc14a-f9f7-4995-8646-631f8963904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2A9284F-9F8B-4054-98B4-0C851DACFED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10018BD-918A-4A72-8772-078DD60D211E}">
  <ds:schemaRefs>
    <ds:schemaRef ds:uri="cea48e69-75b6-4544-9c18-45319ab4c402"/>
    <ds:schemaRef ds:uri="f45dc14a-f9f7-4995-8646-631f8963904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333</TotalTime>
  <Words>1804</Words>
  <Application>Microsoft Macintosh PowerPoint</Application>
  <PresentationFormat>Widescreen</PresentationFormat>
  <Paragraphs>316</Paragraphs>
  <Slides>40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Arial</vt:lpstr>
      <vt:lpstr>Calibri</vt:lpstr>
      <vt:lpstr>Century Gothic</vt:lpstr>
      <vt:lpstr>Wingdings</vt:lpstr>
      <vt:lpstr>Office Theme</vt:lpstr>
      <vt:lpstr>About AGB: Vision, Mission, Values, Membership</vt:lpstr>
      <vt:lpstr>About AGB The trusted partner for higher education governance.  </vt:lpstr>
      <vt:lpstr>AGB Members by the Numbers</vt:lpstr>
      <vt:lpstr>What We Stand For</vt:lpstr>
      <vt:lpstr>AGB Helps Boards</vt:lpstr>
      <vt:lpstr>How AGB Supports Boards</vt:lpstr>
      <vt:lpstr>PowerPoint Presentation</vt:lpstr>
      <vt:lpstr>Top Strategic Issues for Boards 2026–2027  </vt:lpstr>
      <vt:lpstr>PowerPoint Presentation</vt:lpstr>
      <vt:lpstr>Strategic Issue #1 Reaffirming boards’ roles and responsibilities </vt:lpstr>
      <vt:lpstr>Strategic Issue #2 Developing and supporting higher education leaders </vt:lpstr>
      <vt:lpstr>Strategic Issue #3 Improving student access and success </vt:lpstr>
      <vt:lpstr>Strategic Issue #4 Ensuring institutional vitality </vt:lpstr>
      <vt:lpstr>Strategic Issue #5 Renewing higher education’s purpose </vt:lpstr>
      <vt:lpstr>Board Structure, Culture, and Related Topics</vt:lpstr>
      <vt:lpstr>Distinctions between corporate and  higher education boards</vt:lpstr>
      <vt:lpstr>What Good Governance Requires </vt:lpstr>
      <vt:lpstr>The Board’s Core Governance Role</vt:lpstr>
      <vt:lpstr>Core Responsibilities of the Board </vt:lpstr>
      <vt:lpstr>Board Culture and Board Conduct </vt:lpstr>
      <vt:lpstr>What Boards Should Not Do </vt:lpstr>
      <vt:lpstr>Responsibilities of Individual Trustees </vt:lpstr>
      <vt:lpstr>Standards for Individual Conduct </vt:lpstr>
      <vt:lpstr>Key Takeaways</vt:lpstr>
      <vt:lpstr>Board Structure</vt:lpstr>
      <vt:lpstr>Healthy vs. Unhealthy Boards</vt:lpstr>
      <vt:lpstr>Healthy vs. Unhealthy Boards</vt:lpstr>
      <vt:lpstr>PowerPoint Presentation</vt:lpstr>
      <vt:lpstr>Ten Habits of a Highly Effective Board</vt:lpstr>
      <vt:lpstr>Ten Habits of a Highly Effective Board</vt:lpstr>
      <vt:lpstr>Governing Board Stats</vt:lpstr>
      <vt:lpstr>Governing Board Stats</vt:lpstr>
      <vt:lpstr>Governing Board Stats</vt:lpstr>
      <vt:lpstr>Governing Board Stats</vt:lpstr>
      <vt:lpstr>Governing Board Stats</vt:lpstr>
      <vt:lpstr>Governing Board Stats</vt:lpstr>
      <vt:lpstr>Governing Board Stats</vt:lpstr>
      <vt:lpstr>Governing Board Stats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Bradley Amburn</dc:creator>
  <cp:lastModifiedBy>Danielle Coates</cp:lastModifiedBy>
  <cp:revision>13</cp:revision>
  <cp:lastPrinted>2024-08-05T18:32:47Z</cp:lastPrinted>
  <dcterms:created xsi:type="dcterms:W3CDTF">2023-10-11T19:11:24Z</dcterms:created>
  <dcterms:modified xsi:type="dcterms:W3CDTF">2026-08-05T20:53:28Z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0x0101003094B67F072B464194CDC9B1C3841D97</vt:lpwstr>
  </property>
  <property fmtid="{D5CDD505-2E9C-101B-9397-08002B2CF9AE}" pid="3" name="MediaServiceImageTags">
    <vt:lpwstr/>
  </property>
</Properties>
</file>